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1" r:id="rId1"/>
    <p:sldMasterId id="2147483762" r:id="rId2"/>
  </p:sldMasterIdLst>
  <p:notesMasterIdLst>
    <p:notesMasterId r:id="rId47"/>
  </p:notesMasterIdLst>
  <p:sldIdLst>
    <p:sldId id="2076137177" r:id="rId3"/>
    <p:sldId id="2123" r:id="rId4"/>
    <p:sldId id="2076137155" r:id="rId5"/>
    <p:sldId id="2076137179" r:id="rId6"/>
    <p:sldId id="256" r:id="rId7"/>
    <p:sldId id="1870" r:id="rId8"/>
    <p:sldId id="2076137180" r:id="rId9"/>
    <p:sldId id="2457" r:id="rId10"/>
    <p:sldId id="2458" r:id="rId11"/>
    <p:sldId id="2459" r:id="rId12"/>
    <p:sldId id="2076137182" r:id="rId13"/>
    <p:sldId id="1951" r:id="rId14"/>
    <p:sldId id="1859" r:id="rId15"/>
    <p:sldId id="1958" r:id="rId16"/>
    <p:sldId id="2076137186" r:id="rId17"/>
    <p:sldId id="2076137187" r:id="rId18"/>
    <p:sldId id="2076137188" r:id="rId19"/>
    <p:sldId id="2076137189" r:id="rId20"/>
    <p:sldId id="2076137190" r:id="rId21"/>
    <p:sldId id="2076137191" r:id="rId22"/>
    <p:sldId id="2076137183" r:id="rId23"/>
    <p:sldId id="2076137185" r:id="rId24"/>
    <p:sldId id="2491" r:id="rId25"/>
    <p:sldId id="2492" r:id="rId26"/>
    <p:sldId id="1545" r:id="rId27"/>
    <p:sldId id="1571" r:id="rId28"/>
    <p:sldId id="1573" r:id="rId29"/>
    <p:sldId id="1863" r:id="rId30"/>
    <p:sldId id="2076137184" r:id="rId31"/>
    <p:sldId id="496" r:id="rId32"/>
    <p:sldId id="743" r:id="rId33"/>
    <p:sldId id="508" r:id="rId34"/>
    <p:sldId id="1547" r:id="rId35"/>
    <p:sldId id="2111" r:id="rId36"/>
    <p:sldId id="368" r:id="rId37"/>
    <p:sldId id="732" r:id="rId38"/>
    <p:sldId id="1548" r:id="rId39"/>
    <p:sldId id="1581" r:id="rId40"/>
    <p:sldId id="1856" r:id="rId41"/>
    <p:sldId id="1549" r:id="rId42"/>
    <p:sldId id="278" r:id="rId43"/>
    <p:sldId id="2076137176" r:id="rId44"/>
    <p:sldId id="2076137167" r:id="rId45"/>
    <p:sldId id="1997" r:id="rId46"/>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89A61C85-F83B-41C1-9928-0B04B955491F}">
          <p14:sldIdLst>
            <p14:sldId id="2076137177"/>
            <p14:sldId id="2123"/>
            <p14:sldId id="2076137155"/>
            <p14:sldId id="2076137179"/>
            <p14:sldId id="256"/>
            <p14:sldId id="1870"/>
          </p14:sldIdLst>
        </p14:section>
        <p14:section name="Azure Integration Services" id="{1A3C2F55-36FC-4E83-9A67-A8E851075FC4}">
          <p14:sldIdLst>
            <p14:sldId id="2076137180"/>
            <p14:sldId id="2457"/>
            <p14:sldId id="2458"/>
            <p14:sldId id="2459"/>
            <p14:sldId id="2076137182"/>
            <p14:sldId id="1951"/>
            <p14:sldId id="1859"/>
            <p14:sldId id="1958"/>
            <p14:sldId id="2076137186"/>
            <p14:sldId id="2076137187"/>
            <p14:sldId id="2076137188"/>
            <p14:sldId id="2076137189"/>
            <p14:sldId id="2076137190"/>
            <p14:sldId id="2076137191"/>
          </p14:sldIdLst>
        </p14:section>
        <p14:section name="API Management" id="{AFD5F64D-AAD2-4DE0-84E5-11DA15A4371B}">
          <p14:sldIdLst>
            <p14:sldId id="2076137183"/>
            <p14:sldId id="2076137185"/>
            <p14:sldId id="2491"/>
            <p14:sldId id="2492"/>
          </p14:sldIdLst>
        </p14:section>
        <p14:section name="Logic Apps" id="{E4AC9213-12F2-42A9-849E-1941A4C2A208}">
          <p14:sldIdLst>
            <p14:sldId id="1545"/>
            <p14:sldId id="1571"/>
            <p14:sldId id="1573"/>
            <p14:sldId id="1863"/>
          </p14:sldIdLst>
        </p14:section>
        <p14:section name="Service Bus" id="{8E5DFF49-B88B-4F27-AB3F-895500130C5A}">
          <p14:sldIdLst>
            <p14:sldId id="2076137184"/>
            <p14:sldId id="496"/>
            <p14:sldId id="743"/>
            <p14:sldId id="508"/>
          </p14:sldIdLst>
        </p14:section>
        <p14:section name="Event Grid" id="{54CACCA2-0888-4B2C-AC5F-DF7D29D45E63}">
          <p14:sldIdLst>
            <p14:sldId id="1547"/>
            <p14:sldId id="2111"/>
            <p14:sldId id="368"/>
            <p14:sldId id="732"/>
          </p14:sldIdLst>
        </p14:section>
        <p14:section name="Bringing it all together" id="{3F59532F-3680-4433-B526-053BAF8778FC}">
          <p14:sldIdLst>
            <p14:sldId id="1548"/>
            <p14:sldId id="1581"/>
            <p14:sldId id="1856"/>
          </p14:sldIdLst>
        </p14:section>
        <p14:section name="Conclusion" id="{74CACD18-AF34-4B63-8BD1-CCF19CB559CB}">
          <p14:sldIdLst>
            <p14:sldId id="1549"/>
            <p14:sldId id="278"/>
            <p14:sldId id="2076137176"/>
            <p14:sldId id="2076137167"/>
            <p14:sldId id="19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D6907B-A93B-4B68-AAB0-8812F8C2E7F2}" v="146" dt="2021-04-10T19:50:21.6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2325" autoAdjust="0"/>
  </p:normalViewPr>
  <p:slideViewPr>
    <p:cSldViewPr snapToGrid="0">
      <p:cViewPr varScale="1">
        <p:scale>
          <a:sx n="108" d="100"/>
          <a:sy n="108" d="100"/>
        </p:scale>
        <p:origin x="62" y="1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microsoft.com/office/2015/10/relationships/revisionInfo" Target="revisionInfo.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23D6907B-A93B-4B68-AAB0-8812F8C2E7F2}"/>
    <pc:docChg chg="undo redo custSel addSld delSld modSld modSection">
      <pc:chgData name="Eldert Grootenboer" userId="3fe8758b2c2b58d2" providerId="LiveId" clId="{23D6907B-A93B-4B68-AAB0-8812F8C2E7F2}" dt="2021-04-14T09:01:33.655" v="460" actId="20577"/>
      <pc:docMkLst>
        <pc:docMk/>
      </pc:docMkLst>
      <pc:sldChg chg="modSp">
        <pc:chgData name="Eldert Grootenboer" userId="3fe8758b2c2b58d2" providerId="LiveId" clId="{23D6907B-A93B-4B68-AAB0-8812F8C2E7F2}" dt="2021-04-10T16:33:17.805" v="339"/>
        <pc:sldMkLst>
          <pc:docMk/>
          <pc:sldMk cId="3583683268" sldId="278"/>
        </pc:sldMkLst>
        <pc:spChg chg="mod">
          <ac:chgData name="Eldert Grootenboer" userId="3fe8758b2c2b58d2" providerId="LiveId" clId="{23D6907B-A93B-4B68-AAB0-8812F8C2E7F2}" dt="2021-04-10T16:33:17.805" v="339"/>
          <ac:spMkLst>
            <pc:docMk/>
            <pc:sldMk cId="3583683268" sldId="278"/>
            <ac:spMk id="7" creationId="{00000000-0000-0000-0000-000000000000}"/>
          </ac:spMkLst>
        </pc:spChg>
        <pc:spChg chg="mod">
          <ac:chgData name="Eldert Grootenboer" userId="3fe8758b2c2b58d2" providerId="LiveId" clId="{23D6907B-A93B-4B68-AAB0-8812F8C2E7F2}" dt="2021-04-10T16:33:17.805" v="339"/>
          <ac:spMkLst>
            <pc:docMk/>
            <pc:sldMk cId="3583683268" sldId="278"/>
            <ac:spMk id="9" creationId="{00000000-0000-0000-0000-000000000000}"/>
          </ac:spMkLst>
        </pc:spChg>
        <pc:spChg chg="mod">
          <ac:chgData name="Eldert Grootenboer" userId="3fe8758b2c2b58d2" providerId="LiveId" clId="{23D6907B-A93B-4B68-AAB0-8812F8C2E7F2}" dt="2021-04-10T16:33:17.805" v="339"/>
          <ac:spMkLst>
            <pc:docMk/>
            <pc:sldMk cId="3583683268" sldId="278"/>
            <ac:spMk id="10" creationId="{00000000-0000-0000-0000-000000000000}"/>
          </ac:spMkLst>
        </pc:spChg>
        <pc:spChg chg="mod">
          <ac:chgData name="Eldert Grootenboer" userId="3fe8758b2c2b58d2" providerId="LiveId" clId="{23D6907B-A93B-4B68-AAB0-8812F8C2E7F2}" dt="2021-04-10T16:33:17.805" v="339"/>
          <ac:spMkLst>
            <pc:docMk/>
            <pc:sldMk cId="3583683268" sldId="278"/>
            <ac:spMk id="15" creationId="{00000000-0000-0000-0000-000000000000}"/>
          </ac:spMkLst>
        </pc:spChg>
        <pc:spChg chg="mod">
          <ac:chgData name="Eldert Grootenboer" userId="3fe8758b2c2b58d2" providerId="LiveId" clId="{23D6907B-A93B-4B68-AAB0-8812F8C2E7F2}" dt="2021-04-10T16:33:17.805" v="339"/>
          <ac:spMkLst>
            <pc:docMk/>
            <pc:sldMk cId="3583683268" sldId="278"/>
            <ac:spMk id="17" creationId="{00000000-0000-0000-0000-000000000000}"/>
          </ac:spMkLst>
        </pc:spChg>
        <pc:spChg chg="mod">
          <ac:chgData name="Eldert Grootenboer" userId="3fe8758b2c2b58d2" providerId="LiveId" clId="{23D6907B-A93B-4B68-AAB0-8812F8C2E7F2}" dt="2021-04-10T16:33:17.805" v="339"/>
          <ac:spMkLst>
            <pc:docMk/>
            <pc:sldMk cId="3583683268" sldId="278"/>
            <ac:spMk id="20" creationId="{00000000-0000-0000-0000-000000000000}"/>
          </ac:spMkLst>
        </pc:spChg>
      </pc:sldChg>
      <pc:sldChg chg="mod modShow">
        <pc:chgData name="Eldert Grootenboer" userId="3fe8758b2c2b58d2" providerId="LiveId" clId="{23D6907B-A93B-4B68-AAB0-8812F8C2E7F2}" dt="2021-04-09T11:10:05.557" v="103" actId="729"/>
        <pc:sldMkLst>
          <pc:docMk/>
          <pc:sldMk cId="1938547801" sldId="368"/>
        </pc:sldMkLst>
      </pc:sldChg>
      <pc:sldChg chg="mod modShow">
        <pc:chgData name="Eldert Grootenboer" userId="3fe8758b2c2b58d2" providerId="LiveId" clId="{23D6907B-A93B-4B68-AAB0-8812F8C2E7F2}" dt="2021-04-09T11:10:05.557" v="103" actId="729"/>
        <pc:sldMkLst>
          <pc:docMk/>
          <pc:sldMk cId="2320019666" sldId="496"/>
        </pc:sldMkLst>
      </pc:sldChg>
      <pc:sldChg chg="mod modShow">
        <pc:chgData name="Eldert Grootenboer" userId="3fe8758b2c2b58d2" providerId="LiveId" clId="{23D6907B-A93B-4B68-AAB0-8812F8C2E7F2}" dt="2021-04-09T11:10:05.557" v="103" actId="729"/>
        <pc:sldMkLst>
          <pc:docMk/>
          <pc:sldMk cId="2432720363" sldId="508"/>
        </pc:sldMkLst>
      </pc:sldChg>
      <pc:sldChg chg="mod modShow">
        <pc:chgData name="Eldert Grootenboer" userId="3fe8758b2c2b58d2" providerId="LiveId" clId="{23D6907B-A93B-4B68-AAB0-8812F8C2E7F2}" dt="2021-04-09T11:10:05.557" v="103" actId="729"/>
        <pc:sldMkLst>
          <pc:docMk/>
          <pc:sldMk cId="3967547178" sldId="732"/>
        </pc:sldMkLst>
      </pc:sldChg>
      <pc:sldChg chg="mod modShow">
        <pc:chgData name="Eldert Grootenboer" userId="3fe8758b2c2b58d2" providerId="LiveId" clId="{23D6907B-A93B-4B68-AAB0-8812F8C2E7F2}" dt="2021-04-09T11:10:05.557" v="103" actId="729"/>
        <pc:sldMkLst>
          <pc:docMk/>
          <pc:sldMk cId="2252645130" sldId="743"/>
        </pc:sldMkLst>
      </pc:sldChg>
      <pc:sldChg chg="del">
        <pc:chgData name="Eldert Grootenboer" userId="3fe8758b2c2b58d2" providerId="LiveId" clId="{23D6907B-A93B-4B68-AAB0-8812F8C2E7F2}" dt="2021-04-09T11:11:50.659" v="119" actId="47"/>
        <pc:sldMkLst>
          <pc:docMk/>
          <pc:sldMk cId="2629230035" sldId="1355"/>
        </pc:sldMkLst>
      </pc:sldChg>
      <pc:sldChg chg="mod modShow">
        <pc:chgData name="Eldert Grootenboer" userId="3fe8758b2c2b58d2" providerId="LiveId" clId="{23D6907B-A93B-4B68-AAB0-8812F8C2E7F2}" dt="2021-04-09T11:10:05.557" v="103" actId="729"/>
        <pc:sldMkLst>
          <pc:docMk/>
          <pc:sldMk cId="2360567870" sldId="1545"/>
        </pc:sldMkLst>
      </pc:sldChg>
      <pc:sldChg chg="mod modShow">
        <pc:chgData name="Eldert Grootenboer" userId="3fe8758b2c2b58d2" providerId="LiveId" clId="{23D6907B-A93B-4B68-AAB0-8812F8C2E7F2}" dt="2021-04-09T11:10:05.557" v="103" actId="729"/>
        <pc:sldMkLst>
          <pc:docMk/>
          <pc:sldMk cId="1000985770" sldId="1547"/>
        </pc:sldMkLst>
      </pc:sldChg>
      <pc:sldChg chg="mod modShow">
        <pc:chgData name="Eldert Grootenboer" userId="3fe8758b2c2b58d2" providerId="LiveId" clId="{23D6907B-A93B-4B68-AAB0-8812F8C2E7F2}" dt="2021-04-09T11:11:55.739" v="120" actId="729"/>
        <pc:sldMkLst>
          <pc:docMk/>
          <pc:sldMk cId="2783293209" sldId="1548"/>
        </pc:sldMkLst>
      </pc:sldChg>
      <pc:sldChg chg="mod modShow">
        <pc:chgData name="Eldert Grootenboer" userId="3fe8758b2c2b58d2" providerId="LiveId" clId="{23D6907B-A93B-4B68-AAB0-8812F8C2E7F2}" dt="2021-04-09T11:10:05.557" v="103" actId="729"/>
        <pc:sldMkLst>
          <pc:docMk/>
          <pc:sldMk cId="1718130875" sldId="1571"/>
        </pc:sldMkLst>
      </pc:sldChg>
      <pc:sldChg chg="mod modShow">
        <pc:chgData name="Eldert Grootenboer" userId="3fe8758b2c2b58d2" providerId="LiveId" clId="{23D6907B-A93B-4B68-AAB0-8812F8C2E7F2}" dt="2021-04-09T11:10:05.557" v="103" actId="729"/>
        <pc:sldMkLst>
          <pc:docMk/>
          <pc:sldMk cId="999647639" sldId="1573"/>
        </pc:sldMkLst>
      </pc:sldChg>
      <pc:sldChg chg="mod modShow">
        <pc:chgData name="Eldert Grootenboer" userId="3fe8758b2c2b58d2" providerId="LiveId" clId="{23D6907B-A93B-4B68-AAB0-8812F8C2E7F2}" dt="2021-04-09T11:11:55.739" v="120" actId="729"/>
        <pc:sldMkLst>
          <pc:docMk/>
          <pc:sldMk cId="3582398993" sldId="1581"/>
        </pc:sldMkLst>
      </pc:sldChg>
      <pc:sldChg chg="addSp delSp modSp mod addAnim delAnim modAnim modShow">
        <pc:chgData name="Eldert Grootenboer" userId="3fe8758b2c2b58d2" providerId="LiveId" clId="{23D6907B-A93B-4B68-AAB0-8812F8C2E7F2}" dt="2021-04-09T11:11:55.739" v="120" actId="729"/>
        <pc:sldMkLst>
          <pc:docMk/>
          <pc:sldMk cId="3554866888" sldId="1856"/>
        </pc:sldMkLst>
        <pc:picChg chg="mod">
          <ac:chgData name="Eldert Grootenboer" userId="3fe8758b2c2b58d2" providerId="LiveId" clId="{23D6907B-A93B-4B68-AAB0-8812F8C2E7F2}" dt="2021-04-09T10:43:42.389" v="100" actId="14100"/>
          <ac:picMkLst>
            <pc:docMk/>
            <pc:sldMk cId="3554866888" sldId="1856"/>
            <ac:picMk id="4" creationId="{09818181-829B-483C-89F5-1BB1DB73328D}"/>
          </ac:picMkLst>
        </pc:picChg>
        <pc:picChg chg="mod">
          <ac:chgData name="Eldert Grootenboer" userId="3fe8758b2c2b58d2" providerId="LiveId" clId="{23D6907B-A93B-4B68-AAB0-8812F8C2E7F2}" dt="2021-04-09T10:43:42.389" v="100" actId="14100"/>
          <ac:picMkLst>
            <pc:docMk/>
            <pc:sldMk cId="3554866888" sldId="1856"/>
            <ac:picMk id="6" creationId="{24871E3D-13FF-4C7B-8336-A2252340676D}"/>
          </ac:picMkLst>
        </pc:picChg>
        <pc:picChg chg="mod">
          <ac:chgData name="Eldert Grootenboer" userId="3fe8758b2c2b58d2" providerId="LiveId" clId="{23D6907B-A93B-4B68-AAB0-8812F8C2E7F2}" dt="2021-04-09T10:43:42.389" v="100" actId="14100"/>
          <ac:picMkLst>
            <pc:docMk/>
            <pc:sldMk cId="3554866888" sldId="1856"/>
            <ac:picMk id="8" creationId="{13717062-4317-482D-892E-1F7008FD4AAB}"/>
          </ac:picMkLst>
        </pc:picChg>
        <pc:picChg chg="mod">
          <ac:chgData name="Eldert Grootenboer" userId="3fe8758b2c2b58d2" providerId="LiveId" clId="{23D6907B-A93B-4B68-AAB0-8812F8C2E7F2}" dt="2021-04-09T10:43:42.389" v="100" actId="14100"/>
          <ac:picMkLst>
            <pc:docMk/>
            <pc:sldMk cId="3554866888" sldId="1856"/>
            <ac:picMk id="10" creationId="{AAF605E4-9260-45A5-B115-3F094EBD88CF}"/>
          </ac:picMkLst>
        </pc:picChg>
        <pc:picChg chg="mod">
          <ac:chgData name="Eldert Grootenboer" userId="3fe8758b2c2b58d2" providerId="LiveId" clId="{23D6907B-A93B-4B68-AAB0-8812F8C2E7F2}" dt="2021-04-09T10:43:42.389" v="100" actId="14100"/>
          <ac:picMkLst>
            <pc:docMk/>
            <pc:sldMk cId="3554866888" sldId="1856"/>
            <ac:picMk id="11" creationId="{F95AA78D-CAEC-49C9-8EE9-0D7EA7CC7901}"/>
          </ac:picMkLst>
        </pc:picChg>
        <pc:picChg chg="mod">
          <ac:chgData name="Eldert Grootenboer" userId="3fe8758b2c2b58d2" providerId="LiveId" clId="{23D6907B-A93B-4B68-AAB0-8812F8C2E7F2}" dt="2021-04-09T10:43:42.389" v="100" actId="14100"/>
          <ac:picMkLst>
            <pc:docMk/>
            <pc:sldMk cId="3554866888" sldId="1856"/>
            <ac:picMk id="13" creationId="{F691BBD6-455A-48F7-BD39-F2CDA87B9770}"/>
          </ac:picMkLst>
        </pc:picChg>
        <pc:picChg chg="mod">
          <ac:chgData name="Eldert Grootenboer" userId="3fe8758b2c2b58d2" providerId="LiveId" clId="{23D6907B-A93B-4B68-AAB0-8812F8C2E7F2}" dt="2021-04-09T10:43:42.389" v="100" actId="14100"/>
          <ac:picMkLst>
            <pc:docMk/>
            <pc:sldMk cId="3554866888" sldId="1856"/>
            <ac:picMk id="14" creationId="{94C077E2-2A07-4417-B406-E803B58F6F0D}"/>
          </ac:picMkLst>
        </pc:picChg>
        <pc:picChg chg="mod">
          <ac:chgData name="Eldert Grootenboer" userId="3fe8758b2c2b58d2" providerId="LiveId" clId="{23D6907B-A93B-4B68-AAB0-8812F8C2E7F2}" dt="2021-04-09T10:43:42.389" v="100" actId="14100"/>
          <ac:picMkLst>
            <pc:docMk/>
            <pc:sldMk cId="3554866888" sldId="1856"/>
            <ac:picMk id="15" creationId="{F2752AA7-5303-4CAA-A821-C77645981397}"/>
          </ac:picMkLst>
        </pc:picChg>
        <pc:picChg chg="add mod">
          <ac:chgData name="Eldert Grootenboer" userId="3fe8758b2c2b58d2" providerId="LiveId" clId="{23D6907B-A93B-4B68-AAB0-8812F8C2E7F2}" dt="2021-04-09T10:43:42.389" v="100" actId="14100"/>
          <ac:picMkLst>
            <pc:docMk/>
            <pc:sldMk cId="3554866888" sldId="1856"/>
            <ac:picMk id="22" creationId="{B97DF638-AAFD-443A-8032-B34A4165C688}"/>
          </ac:picMkLst>
        </pc:picChg>
        <pc:picChg chg="add mod">
          <ac:chgData name="Eldert Grootenboer" userId="3fe8758b2c2b58d2" providerId="LiveId" clId="{23D6907B-A93B-4B68-AAB0-8812F8C2E7F2}" dt="2021-04-09T10:43:42.389" v="100" actId="14100"/>
          <ac:picMkLst>
            <pc:docMk/>
            <pc:sldMk cId="3554866888" sldId="1856"/>
            <ac:picMk id="24" creationId="{FB3401F1-269A-4E04-A9E0-819DF013FAEA}"/>
          </ac:picMkLst>
        </pc:picChg>
        <pc:picChg chg="add mod">
          <ac:chgData name="Eldert Grootenboer" userId="3fe8758b2c2b58d2" providerId="LiveId" clId="{23D6907B-A93B-4B68-AAB0-8812F8C2E7F2}" dt="2021-04-09T10:43:42.389" v="100" actId="14100"/>
          <ac:picMkLst>
            <pc:docMk/>
            <pc:sldMk cId="3554866888" sldId="1856"/>
            <ac:picMk id="26" creationId="{6360964E-455E-4A3D-BE64-C989876DC243}"/>
          </ac:picMkLst>
        </pc:picChg>
        <pc:picChg chg="add mod">
          <ac:chgData name="Eldert Grootenboer" userId="3fe8758b2c2b58d2" providerId="LiveId" clId="{23D6907B-A93B-4B68-AAB0-8812F8C2E7F2}" dt="2021-04-09T10:43:42.389" v="100" actId="14100"/>
          <ac:picMkLst>
            <pc:docMk/>
            <pc:sldMk cId="3554866888" sldId="1856"/>
            <ac:picMk id="27" creationId="{5BAE5D78-9428-4AB0-8AA5-C56BE139E615}"/>
          </ac:picMkLst>
        </pc:picChg>
        <pc:picChg chg="mod">
          <ac:chgData name="Eldert Grootenboer" userId="3fe8758b2c2b58d2" providerId="LiveId" clId="{23D6907B-A93B-4B68-AAB0-8812F8C2E7F2}" dt="2021-04-09T10:43:42.389" v="100" actId="14100"/>
          <ac:picMkLst>
            <pc:docMk/>
            <pc:sldMk cId="3554866888" sldId="1856"/>
            <ac:picMk id="37" creationId="{C31F54E7-4648-42C9-BC32-CB20DAB52EF4}"/>
          </ac:picMkLst>
        </pc:picChg>
        <pc:picChg chg="add mod">
          <ac:chgData name="Eldert Grootenboer" userId="3fe8758b2c2b58d2" providerId="LiveId" clId="{23D6907B-A93B-4B68-AAB0-8812F8C2E7F2}" dt="2021-04-09T10:43:42.389" v="100" actId="14100"/>
          <ac:picMkLst>
            <pc:docMk/>
            <pc:sldMk cId="3554866888" sldId="1856"/>
            <ac:picMk id="43" creationId="{B0ACE36C-2266-4D0D-9B15-B35AEE310862}"/>
          </ac:picMkLst>
        </pc:picChg>
        <pc:picChg chg="mod">
          <ac:chgData name="Eldert Grootenboer" userId="3fe8758b2c2b58d2" providerId="LiveId" clId="{23D6907B-A93B-4B68-AAB0-8812F8C2E7F2}" dt="2021-04-09T10:43:42.389" v="100" actId="14100"/>
          <ac:picMkLst>
            <pc:docMk/>
            <pc:sldMk cId="3554866888" sldId="1856"/>
            <ac:picMk id="6146" creationId="{B0750674-1BAB-49B1-ABD7-2E131C74A395}"/>
          </ac:picMkLst>
        </pc:picChg>
        <pc:cxnChg chg="mod">
          <ac:chgData name="Eldert Grootenboer" userId="3fe8758b2c2b58d2" providerId="LiveId" clId="{23D6907B-A93B-4B68-AAB0-8812F8C2E7F2}" dt="2021-04-09T10:43:42.389" v="100" actId="14100"/>
          <ac:cxnSpMkLst>
            <pc:docMk/>
            <pc:sldMk cId="3554866888" sldId="1856"/>
            <ac:cxnSpMk id="17" creationId="{49119596-079F-472D-9750-796EF923DFDE}"/>
          </ac:cxnSpMkLst>
        </pc:cxnChg>
        <pc:cxnChg chg="mod">
          <ac:chgData name="Eldert Grootenboer" userId="3fe8758b2c2b58d2" providerId="LiveId" clId="{23D6907B-A93B-4B68-AAB0-8812F8C2E7F2}" dt="2021-04-09T10:43:42.389" v="100" actId="14100"/>
          <ac:cxnSpMkLst>
            <pc:docMk/>
            <pc:sldMk cId="3554866888" sldId="1856"/>
            <ac:cxnSpMk id="19" creationId="{BC0F4DCE-517F-4A4A-A619-875CABE30B7F}"/>
          </ac:cxnSpMkLst>
        </pc:cxnChg>
        <pc:cxnChg chg="add del mod">
          <ac:chgData name="Eldert Grootenboer" userId="3fe8758b2c2b58d2" providerId="LiveId" clId="{23D6907B-A93B-4B68-AAB0-8812F8C2E7F2}" dt="2021-04-09T10:43:42.389" v="100" actId="14100"/>
          <ac:cxnSpMkLst>
            <pc:docMk/>
            <pc:sldMk cId="3554866888" sldId="1856"/>
            <ac:cxnSpMk id="23" creationId="{74B42D54-74DB-463B-9F69-651727D7E138}"/>
          </ac:cxnSpMkLst>
        </pc:cxnChg>
        <pc:cxnChg chg="del mod">
          <ac:chgData name="Eldert Grootenboer" userId="3fe8758b2c2b58d2" providerId="LiveId" clId="{23D6907B-A93B-4B68-AAB0-8812F8C2E7F2}" dt="2021-04-09T10:37:32.740" v="58" actId="478"/>
          <ac:cxnSpMkLst>
            <pc:docMk/>
            <pc:sldMk cId="3554866888" sldId="1856"/>
            <ac:cxnSpMk id="25" creationId="{7C605C1E-7298-4406-8473-68D8020F1000}"/>
          </ac:cxnSpMkLst>
        </pc:cxnChg>
        <pc:cxnChg chg="add del mod">
          <ac:chgData name="Eldert Grootenboer" userId="3fe8758b2c2b58d2" providerId="LiveId" clId="{23D6907B-A93B-4B68-AAB0-8812F8C2E7F2}" dt="2021-04-09T10:35:00.310" v="32" actId="11529"/>
          <ac:cxnSpMkLst>
            <pc:docMk/>
            <pc:sldMk cId="3554866888" sldId="1856"/>
            <ac:cxnSpMk id="28" creationId="{5583C18A-FA6C-417D-BA21-1523A1CDF009}"/>
          </ac:cxnSpMkLst>
        </pc:cxnChg>
        <pc:cxnChg chg="mod">
          <ac:chgData name="Eldert Grootenboer" userId="3fe8758b2c2b58d2" providerId="LiveId" clId="{23D6907B-A93B-4B68-AAB0-8812F8C2E7F2}" dt="2021-04-09T10:43:42.389" v="100" actId="14100"/>
          <ac:cxnSpMkLst>
            <pc:docMk/>
            <pc:sldMk cId="3554866888" sldId="1856"/>
            <ac:cxnSpMk id="29" creationId="{6C2882F2-DC79-477E-81DE-9343E99B6B7B}"/>
          </ac:cxnSpMkLst>
        </pc:cxnChg>
        <pc:cxnChg chg="mod">
          <ac:chgData name="Eldert Grootenboer" userId="3fe8758b2c2b58d2" providerId="LiveId" clId="{23D6907B-A93B-4B68-AAB0-8812F8C2E7F2}" dt="2021-04-09T10:43:42.389" v="100" actId="14100"/>
          <ac:cxnSpMkLst>
            <pc:docMk/>
            <pc:sldMk cId="3554866888" sldId="1856"/>
            <ac:cxnSpMk id="31" creationId="{47FF76DD-7ED3-4716-9718-6D6B980118A6}"/>
          </ac:cxnSpMkLst>
        </pc:cxnChg>
        <pc:cxnChg chg="mod">
          <ac:chgData name="Eldert Grootenboer" userId="3fe8758b2c2b58d2" providerId="LiveId" clId="{23D6907B-A93B-4B68-AAB0-8812F8C2E7F2}" dt="2021-04-09T10:43:42.389" v="100" actId="14100"/>
          <ac:cxnSpMkLst>
            <pc:docMk/>
            <pc:sldMk cId="3554866888" sldId="1856"/>
            <ac:cxnSpMk id="33" creationId="{F8D38E99-044C-4E36-8187-6E3ABB625944}"/>
          </ac:cxnSpMkLst>
        </pc:cxnChg>
        <pc:cxnChg chg="mod">
          <ac:chgData name="Eldert Grootenboer" userId="3fe8758b2c2b58d2" providerId="LiveId" clId="{23D6907B-A93B-4B68-AAB0-8812F8C2E7F2}" dt="2021-04-09T10:43:42.389" v="100" actId="14100"/>
          <ac:cxnSpMkLst>
            <pc:docMk/>
            <pc:sldMk cId="3554866888" sldId="1856"/>
            <ac:cxnSpMk id="35" creationId="{BA8F9710-F205-47F9-9D05-FC6B5A72624D}"/>
          </ac:cxnSpMkLst>
        </pc:cxnChg>
        <pc:cxnChg chg="mod">
          <ac:chgData name="Eldert Grootenboer" userId="3fe8758b2c2b58d2" providerId="LiveId" clId="{23D6907B-A93B-4B68-AAB0-8812F8C2E7F2}" dt="2021-04-09T10:43:42.389" v="100" actId="14100"/>
          <ac:cxnSpMkLst>
            <pc:docMk/>
            <pc:sldMk cId="3554866888" sldId="1856"/>
            <ac:cxnSpMk id="38" creationId="{826E5115-FD00-405C-B034-E193523D5259}"/>
          </ac:cxnSpMkLst>
        </pc:cxnChg>
        <pc:cxnChg chg="add mod">
          <ac:chgData name="Eldert Grootenboer" userId="3fe8758b2c2b58d2" providerId="LiveId" clId="{23D6907B-A93B-4B68-AAB0-8812F8C2E7F2}" dt="2021-04-09T10:43:42.389" v="100" actId="14100"/>
          <ac:cxnSpMkLst>
            <pc:docMk/>
            <pc:sldMk cId="3554866888" sldId="1856"/>
            <ac:cxnSpMk id="45" creationId="{23385D40-1B16-4E6D-AE90-796340CEE4D5}"/>
          </ac:cxnSpMkLst>
        </pc:cxnChg>
        <pc:cxnChg chg="add mod">
          <ac:chgData name="Eldert Grootenboer" userId="3fe8758b2c2b58d2" providerId="LiveId" clId="{23D6907B-A93B-4B68-AAB0-8812F8C2E7F2}" dt="2021-04-09T10:43:42.389" v="100" actId="14100"/>
          <ac:cxnSpMkLst>
            <pc:docMk/>
            <pc:sldMk cId="3554866888" sldId="1856"/>
            <ac:cxnSpMk id="47" creationId="{D70C315A-EDB4-410A-A7BB-39C7388F3FA4}"/>
          </ac:cxnSpMkLst>
        </pc:cxnChg>
        <pc:cxnChg chg="add mod">
          <ac:chgData name="Eldert Grootenboer" userId="3fe8758b2c2b58d2" providerId="LiveId" clId="{23D6907B-A93B-4B68-AAB0-8812F8C2E7F2}" dt="2021-04-09T10:43:42.389" v="100" actId="14100"/>
          <ac:cxnSpMkLst>
            <pc:docMk/>
            <pc:sldMk cId="3554866888" sldId="1856"/>
            <ac:cxnSpMk id="49" creationId="{4D62674E-F814-449B-9FAD-AF3C2E3B264D}"/>
          </ac:cxnSpMkLst>
        </pc:cxnChg>
        <pc:cxnChg chg="add mod">
          <ac:chgData name="Eldert Grootenboer" userId="3fe8758b2c2b58d2" providerId="LiveId" clId="{23D6907B-A93B-4B68-AAB0-8812F8C2E7F2}" dt="2021-04-09T10:43:42.389" v="100" actId="14100"/>
          <ac:cxnSpMkLst>
            <pc:docMk/>
            <pc:sldMk cId="3554866888" sldId="1856"/>
            <ac:cxnSpMk id="51" creationId="{52F37EC5-AFB2-4D45-8E8E-260BA2D1CEF6}"/>
          </ac:cxnSpMkLst>
        </pc:cxnChg>
        <pc:cxnChg chg="add del">
          <ac:chgData name="Eldert Grootenboer" userId="3fe8758b2c2b58d2" providerId="LiveId" clId="{23D6907B-A93B-4B68-AAB0-8812F8C2E7F2}" dt="2021-04-09T10:38:24.338" v="65" actId="478"/>
          <ac:cxnSpMkLst>
            <pc:docMk/>
            <pc:sldMk cId="3554866888" sldId="1856"/>
            <ac:cxnSpMk id="53" creationId="{1890267B-BDC4-4E38-A9ED-C1FB3A41B8C4}"/>
          </ac:cxnSpMkLst>
        </pc:cxnChg>
        <pc:cxnChg chg="add mod">
          <ac:chgData name="Eldert Grootenboer" userId="3fe8758b2c2b58d2" providerId="LiveId" clId="{23D6907B-A93B-4B68-AAB0-8812F8C2E7F2}" dt="2021-04-09T10:43:42.389" v="100" actId="14100"/>
          <ac:cxnSpMkLst>
            <pc:docMk/>
            <pc:sldMk cId="3554866888" sldId="1856"/>
            <ac:cxnSpMk id="59" creationId="{35D5801F-4A25-420A-9775-D3D27E16FA25}"/>
          </ac:cxnSpMkLst>
        </pc:cxnChg>
        <pc:cxnChg chg="add mod">
          <ac:chgData name="Eldert Grootenboer" userId="3fe8758b2c2b58d2" providerId="LiveId" clId="{23D6907B-A93B-4B68-AAB0-8812F8C2E7F2}" dt="2021-04-09T10:43:42.389" v="100" actId="14100"/>
          <ac:cxnSpMkLst>
            <pc:docMk/>
            <pc:sldMk cId="3554866888" sldId="1856"/>
            <ac:cxnSpMk id="61" creationId="{A2429135-BAA9-4A07-AB82-DDF77FFE80B2}"/>
          </ac:cxnSpMkLst>
        </pc:cxnChg>
        <pc:cxnChg chg="add mod">
          <ac:chgData name="Eldert Grootenboer" userId="3fe8758b2c2b58d2" providerId="LiveId" clId="{23D6907B-A93B-4B68-AAB0-8812F8C2E7F2}" dt="2021-04-09T10:43:42.389" v="100" actId="14100"/>
          <ac:cxnSpMkLst>
            <pc:docMk/>
            <pc:sldMk cId="3554866888" sldId="1856"/>
            <ac:cxnSpMk id="63" creationId="{15193934-6A6E-47C3-BBB9-927A6F37B872}"/>
          </ac:cxnSpMkLst>
        </pc:cxnChg>
      </pc:sldChg>
      <pc:sldChg chg="del">
        <pc:chgData name="Eldert Grootenboer" userId="3fe8758b2c2b58d2" providerId="LiveId" clId="{23D6907B-A93B-4B68-AAB0-8812F8C2E7F2}" dt="2021-04-09T11:11:50.659" v="119" actId="47"/>
        <pc:sldMkLst>
          <pc:docMk/>
          <pc:sldMk cId="1208244892" sldId="1862"/>
        </pc:sldMkLst>
      </pc:sldChg>
      <pc:sldChg chg="mod modShow">
        <pc:chgData name="Eldert Grootenboer" userId="3fe8758b2c2b58d2" providerId="LiveId" clId="{23D6907B-A93B-4B68-AAB0-8812F8C2E7F2}" dt="2021-04-09T11:10:05.557" v="103" actId="729"/>
        <pc:sldMkLst>
          <pc:docMk/>
          <pc:sldMk cId="847906476" sldId="1863"/>
        </pc:sldMkLst>
      </pc:sldChg>
      <pc:sldChg chg="modTransition">
        <pc:chgData name="Eldert Grootenboer" userId="3fe8758b2c2b58d2" providerId="LiveId" clId="{23D6907B-A93B-4B68-AAB0-8812F8C2E7F2}" dt="2021-04-10T16:47:13.199" v="401"/>
        <pc:sldMkLst>
          <pc:docMk/>
          <pc:sldMk cId="377708338" sldId="1958"/>
        </pc:sldMkLst>
      </pc:sldChg>
      <pc:sldChg chg="addSp delSp modSp mod chgLayout">
        <pc:chgData name="Eldert Grootenboer" userId="3fe8758b2c2b58d2" providerId="LiveId" clId="{23D6907B-A93B-4B68-AAB0-8812F8C2E7F2}" dt="2021-04-10T19:50:21.607" v="455" actId="1076"/>
        <pc:sldMkLst>
          <pc:docMk/>
          <pc:sldMk cId="891752123" sldId="1997"/>
        </pc:sldMkLst>
        <pc:spChg chg="mod ord">
          <ac:chgData name="Eldert Grootenboer" userId="3fe8758b2c2b58d2" providerId="LiveId" clId="{23D6907B-A93B-4B68-AAB0-8812F8C2E7F2}" dt="2021-04-09T11:13:10.565" v="124" actId="6264"/>
          <ac:spMkLst>
            <pc:docMk/>
            <pc:sldMk cId="891752123" sldId="1997"/>
            <ac:spMk id="2" creationId="{EDF5E76B-98B8-4D90-8AEA-7411FE79CE78}"/>
          </ac:spMkLst>
        </pc:spChg>
        <pc:spChg chg="add del mod">
          <ac:chgData name="Eldert Grootenboer" userId="3fe8758b2c2b58d2" providerId="LiveId" clId="{23D6907B-A93B-4B68-AAB0-8812F8C2E7F2}" dt="2021-04-09T11:13:10.565" v="124" actId="6264"/>
          <ac:spMkLst>
            <pc:docMk/>
            <pc:sldMk cId="891752123" sldId="1997"/>
            <ac:spMk id="3" creationId="{1F7B563C-C865-4144-8DC7-D6EC661BCD38}"/>
          </ac:spMkLst>
        </pc:spChg>
        <pc:picChg chg="mod">
          <ac:chgData name="Eldert Grootenboer" userId="3fe8758b2c2b58d2" providerId="LiveId" clId="{23D6907B-A93B-4B68-AAB0-8812F8C2E7F2}" dt="2021-04-10T19:50:18.070" v="454" actId="1076"/>
          <ac:picMkLst>
            <pc:docMk/>
            <pc:sldMk cId="891752123" sldId="1997"/>
            <ac:picMk id="14" creationId="{17D8DC3E-938A-4B8E-9849-BB9EC563AC2D}"/>
          </ac:picMkLst>
        </pc:picChg>
        <pc:picChg chg="mod">
          <ac:chgData name="Eldert Grootenboer" userId="3fe8758b2c2b58d2" providerId="LiveId" clId="{23D6907B-A93B-4B68-AAB0-8812F8C2E7F2}" dt="2021-04-10T19:50:01.067" v="452" actId="1076"/>
          <ac:picMkLst>
            <pc:docMk/>
            <pc:sldMk cId="891752123" sldId="1997"/>
            <ac:picMk id="17" creationId="{0C413F6D-2B4F-4F91-A559-857AC1762A4D}"/>
          </ac:picMkLst>
        </pc:picChg>
        <pc:picChg chg="mod">
          <ac:chgData name="Eldert Grootenboer" userId="3fe8758b2c2b58d2" providerId="LiveId" clId="{23D6907B-A93B-4B68-AAB0-8812F8C2E7F2}" dt="2021-04-10T19:50:21.607" v="455" actId="1076"/>
          <ac:picMkLst>
            <pc:docMk/>
            <pc:sldMk cId="891752123" sldId="1997"/>
            <ac:picMk id="18" creationId="{CFB40FDA-39CD-4620-9C61-B9A00618B063}"/>
          </ac:picMkLst>
        </pc:picChg>
      </pc:sldChg>
      <pc:sldChg chg="del">
        <pc:chgData name="Eldert Grootenboer" userId="3fe8758b2c2b58d2" providerId="LiveId" clId="{23D6907B-A93B-4B68-AAB0-8812F8C2E7F2}" dt="2021-04-09T09:45:50.007" v="0" actId="47"/>
        <pc:sldMkLst>
          <pc:docMk/>
          <pc:sldMk cId="916303632" sldId="2009"/>
        </pc:sldMkLst>
      </pc:sldChg>
      <pc:sldChg chg="mod modShow">
        <pc:chgData name="Eldert Grootenboer" userId="3fe8758b2c2b58d2" providerId="LiveId" clId="{23D6907B-A93B-4B68-AAB0-8812F8C2E7F2}" dt="2021-04-09T11:10:05.557" v="103" actId="729"/>
        <pc:sldMkLst>
          <pc:docMk/>
          <pc:sldMk cId="1854621498" sldId="2111"/>
        </pc:sldMkLst>
      </pc:sldChg>
      <pc:sldChg chg="delSp modSp modAnim">
        <pc:chgData name="Eldert Grootenboer" userId="3fe8758b2c2b58d2" providerId="LiveId" clId="{23D6907B-A93B-4B68-AAB0-8812F8C2E7F2}" dt="2021-04-10T16:44:46.570" v="378"/>
        <pc:sldMkLst>
          <pc:docMk/>
          <pc:sldMk cId="1918093592" sldId="2457"/>
        </pc:sldMkLst>
        <pc:spChg chg="mod topLvl">
          <ac:chgData name="Eldert Grootenboer" userId="3fe8758b2c2b58d2" providerId="LiveId" clId="{23D6907B-A93B-4B68-AAB0-8812F8C2E7F2}" dt="2021-04-10T16:41:02.812" v="341" actId="165"/>
          <ac:spMkLst>
            <pc:docMk/>
            <pc:sldMk cId="1918093592" sldId="2457"/>
            <ac:spMk id="9" creationId="{6F8FB053-736E-43ED-A1F4-C55737F82CF2}"/>
          </ac:spMkLst>
        </pc:spChg>
        <pc:spChg chg="mod topLvl">
          <ac:chgData name="Eldert Grootenboer" userId="3fe8758b2c2b58d2" providerId="LiveId" clId="{23D6907B-A93B-4B68-AAB0-8812F8C2E7F2}" dt="2021-04-10T16:41:02.812" v="341" actId="165"/>
          <ac:spMkLst>
            <pc:docMk/>
            <pc:sldMk cId="1918093592" sldId="2457"/>
            <ac:spMk id="10" creationId="{77EAA099-CE3C-42FB-827F-37C57AEEBC36}"/>
          </ac:spMkLst>
        </pc:spChg>
        <pc:spChg chg="mod topLvl">
          <ac:chgData name="Eldert Grootenboer" userId="3fe8758b2c2b58d2" providerId="LiveId" clId="{23D6907B-A93B-4B68-AAB0-8812F8C2E7F2}" dt="2021-04-10T16:41:02.812" v="341" actId="165"/>
          <ac:spMkLst>
            <pc:docMk/>
            <pc:sldMk cId="1918093592" sldId="2457"/>
            <ac:spMk id="11" creationId="{8B389930-A5B3-404B-9E30-2BFEF7AC36E7}"/>
          </ac:spMkLst>
        </pc:spChg>
        <pc:spChg chg="mod topLvl">
          <ac:chgData name="Eldert Grootenboer" userId="3fe8758b2c2b58d2" providerId="LiveId" clId="{23D6907B-A93B-4B68-AAB0-8812F8C2E7F2}" dt="2021-04-10T16:41:02.812" v="341" actId="165"/>
          <ac:spMkLst>
            <pc:docMk/>
            <pc:sldMk cId="1918093592" sldId="2457"/>
            <ac:spMk id="12" creationId="{D10E637A-BAA4-4D2B-B179-EAA3639A5861}"/>
          </ac:spMkLst>
        </pc:spChg>
        <pc:spChg chg="mod topLvl">
          <ac:chgData name="Eldert Grootenboer" userId="3fe8758b2c2b58d2" providerId="LiveId" clId="{23D6907B-A93B-4B68-AAB0-8812F8C2E7F2}" dt="2021-04-10T16:41:33.497" v="345" actId="165"/>
          <ac:spMkLst>
            <pc:docMk/>
            <pc:sldMk cId="1918093592" sldId="2457"/>
            <ac:spMk id="13" creationId="{05BAF4FF-99D5-4433-B129-92B257B2CABA}"/>
          </ac:spMkLst>
        </pc:spChg>
        <pc:spChg chg="mod topLvl">
          <ac:chgData name="Eldert Grootenboer" userId="3fe8758b2c2b58d2" providerId="LiveId" clId="{23D6907B-A93B-4B68-AAB0-8812F8C2E7F2}" dt="2021-04-10T16:41:33.497" v="345" actId="165"/>
          <ac:spMkLst>
            <pc:docMk/>
            <pc:sldMk cId="1918093592" sldId="2457"/>
            <ac:spMk id="14" creationId="{428A1D24-20BB-4F5F-8691-39EF4EABAAA2}"/>
          </ac:spMkLst>
        </pc:spChg>
        <pc:spChg chg="mod topLvl">
          <ac:chgData name="Eldert Grootenboer" userId="3fe8758b2c2b58d2" providerId="LiveId" clId="{23D6907B-A93B-4B68-AAB0-8812F8C2E7F2}" dt="2021-04-10T16:41:33.497" v="345" actId="165"/>
          <ac:spMkLst>
            <pc:docMk/>
            <pc:sldMk cId="1918093592" sldId="2457"/>
            <ac:spMk id="15" creationId="{E891416B-4546-457D-AC4E-432C7D3104AE}"/>
          </ac:spMkLst>
        </pc:spChg>
        <pc:spChg chg="mod topLvl">
          <ac:chgData name="Eldert Grootenboer" userId="3fe8758b2c2b58d2" providerId="LiveId" clId="{23D6907B-A93B-4B68-AAB0-8812F8C2E7F2}" dt="2021-04-10T16:41:33.497" v="345" actId="165"/>
          <ac:spMkLst>
            <pc:docMk/>
            <pc:sldMk cId="1918093592" sldId="2457"/>
            <ac:spMk id="16" creationId="{EAFC0157-E33A-4BDC-87DE-0959361A17C6}"/>
          </ac:spMkLst>
        </pc:spChg>
        <pc:spChg chg="mod topLvl">
          <ac:chgData name="Eldert Grootenboer" userId="3fe8758b2c2b58d2" providerId="LiveId" clId="{23D6907B-A93B-4B68-AAB0-8812F8C2E7F2}" dt="2021-04-10T16:40:47.976" v="340" actId="165"/>
          <ac:spMkLst>
            <pc:docMk/>
            <pc:sldMk cId="1918093592" sldId="2457"/>
            <ac:spMk id="22" creationId="{5526B0F4-1BAC-46F1-B5FC-236AB85FE59E}"/>
          </ac:spMkLst>
        </pc:spChg>
        <pc:spChg chg="mod topLvl">
          <ac:chgData name="Eldert Grootenboer" userId="3fe8758b2c2b58d2" providerId="LiveId" clId="{23D6907B-A93B-4B68-AAB0-8812F8C2E7F2}" dt="2021-04-10T16:40:47.976" v="340" actId="165"/>
          <ac:spMkLst>
            <pc:docMk/>
            <pc:sldMk cId="1918093592" sldId="2457"/>
            <ac:spMk id="23" creationId="{E9788904-F4BB-49BA-A192-9CCB9F4C9DD3}"/>
          </ac:spMkLst>
        </pc:spChg>
        <pc:spChg chg="mod topLvl">
          <ac:chgData name="Eldert Grootenboer" userId="3fe8758b2c2b58d2" providerId="LiveId" clId="{23D6907B-A93B-4B68-AAB0-8812F8C2E7F2}" dt="2021-04-10T16:40:47.976" v="340" actId="165"/>
          <ac:spMkLst>
            <pc:docMk/>
            <pc:sldMk cId="1918093592" sldId="2457"/>
            <ac:spMk id="24" creationId="{DD9CC73A-BC67-4324-8C90-61558E531EF5}"/>
          </ac:spMkLst>
        </pc:spChg>
        <pc:spChg chg="mod topLvl">
          <ac:chgData name="Eldert Grootenboer" userId="3fe8758b2c2b58d2" providerId="LiveId" clId="{23D6907B-A93B-4B68-AAB0-8812F8C2E7F2}" dt="2021-04-10T16:40:47.976" v="340" actId="165"/>
          <ac:spMkLst>
            <pc:docMk/>
            <pc:sldMk cId="1918093592" sldId="2457"/>
            <ac:spMk id="26" creationId="{6D119B24-D58F-4654-B577-9A324BBCB382}"/>
          </ac:spMkLst>
        </pc:spChg>
        <pc:spChg chg="mod topLvl">
          <ac:chgData name="Eldert Grootenboer" userId="3fe8758b2c2b58d2" providerId="LiveId" clId="{23D6907B-A93B-4B68-AAB0-8812F8C2E7F2}" dt="2021-04-10T16:40:47.976" v="340" actId="165"/>
          <ac:spMkLst>
            <pc:docMk/>
            <pc:sldMk cId="1918093592" sldId="2457"/>
            <ac:spMk id="27" creationId="{4DBC139F-40C0-4573-A355-E0E9E9828911}"/>
          </ac:spMkLst>
        </pc:spChg>
        <pc:spChg chg="mod topLvl">
          <ac:chgData name="Eldert Grootenboer" userId="3fe8758b2c2b58d2" providerId="LiveId" clId="{23D6907B-A93B-4B68-AAB0-8812F8C2E7F2}" dt="2021-04-10T16:40:47.976" v="340" actId="165"/>
          <ac:spMkLst>
            <pc:docMk/>
            <pc:sldMk cId="1918093592" sldId="2457"/>
            <ac:spMk id="28" creationId="{8E989B97-993B-4BE1-A4A8-D61430E761C2}"/>
          </ac:spMkLst>
        </pc:spChg>
        <pc:spChg chg="mod topLvl">
          <ac:chgData name="Eldert Grootenboer" userId="3fe8758b2c2b58d2" providerId="LiveId" clId="{23D6907B-A93B-4B68-AAB0-8812F8C2E7F2}" dt="2021-04-10T16:40:47.976" v="340" actId="165"/>
          <ac:spMkLst>
            <pc:docMk/>
            <pc:sldMk cId="1918093592" sldId="2457"/>
            <ac:spMk id="32" creationId="{56AF6BB8-2B96-4E96-A02C-8C89D0D7B7A2}"/>
          </ac:spMkLst>
        </pc:spChg>
        <pc:spChg chg="mod topLvl">
          <ac:chgData name="Eldert Grootenboer" userId="3fe8758b2c2b58d2" providerId="LiveId" clId="{23D6907B-A93B-4B68-AAB0-8812F8C2E7F2}" dt="2021-04-10T16:40:47.976" v="340" actId="165"/>
          <ac:spMkLst>
            <pc:docMk/>
            <pc:sldMk cId="1918093592" sldId="2457"/>
            <ac:spMk id="33" creationId="{DCE1F948-EC35-4EA3-B698-1473F04999DB}"/>
          </ac:spMkLst>
        </pc:spChg>
        <pc:spChg chg="mod topLvl">
          <ac:chgData name="Eldert Grootenboer" userId="3fe8758b2c2b58d2" providerId="LiveId" clId="{23D6907B-A93B-4B68-AAB0-8812F8C2E7F2}" dt="2021-04-10T16:40:47.976" v="340" actId="165"/>
          <ac:spMkLst>
            <pc:docMk/>
            <pc:sldMk cId="1918093592" sldId="2457"/>
            <ac:spMk id="35" creationId="{9D0EFFDC-06F8-4D72-8DC8-5804448E2208}"/>
          </ac:spMkLst>
        </pc:spChg>
        <pc:spChg chg="mod topLvl">
          <ac:chgData name="Eldert Grootenboer" userId="3fe8758b2c2b58d2" providerId="LiveId" clId="{23D6907B-A93B-4B68-AAB0-8812F8C2E7F2}" dt="2021-04-10T16:40:47.976" v="340" actId="165"/>
          <ac:spMkLst>
            <pc:docMk/>
            <pc:sldMk cId="1918093592" sldId="2457"/>
            <ac:spMk id="36" creationId="{D038B65F-D4DF-463F-BC6A-02D2F5F47EDA}"/>
          </ac:spMkLst>
        </pc:spChg>
        <pc:spChg chg="mod topLvl">
          <ac:chgData name="Eldert Grootenboer" userId="3fe8758b2c2b58d2" providerId="LiveId" clId="{23D6907B-A93B-4B68-AAB0-8812F8C2E7F2}" dt="2021-04-10T16:40:47.976" v="340" actId="165"/>
          <ac:spMkLst>
            <pc:docMk/>
            <pc:sldMk cId="1918093592" sldId="2457"/>
            <ac:spMk id="38" creationId="{AD3EE9E7-4323-45F9-B92C-C1114D3D8AE4}"/>
          </ac:spMkLst>
        </pc:spChg>
        <pc:spChg chg="mod topLvl">
          <ac:chgData name="Eldert Grootenboer" userId="3fe8758b2c2b58d2" providerId="LiveId" clId="{23D6907B-A93B-4B68-AAB0-8812F8C2E7F2}" dt="2021-04-10T16:40:47.976" v="340" actId="165"/>
          <ac:spMkLst>
            <pc:docMk/>
            <pc:sldMk cId="1918093592" sldId="2457"/>
            <ac:spMk id="40" creationId="{9A93BD02-669C-4352-B9C4-64E206126ABB}"/>
          </ac:spMkLst>
        </pc:spChg>
        <pc:grpChg chg="del">
          <ac:chgData name="Eldert Grootenboer" userId="3fe8758b2c2b58d2" providerId="LiveId" clId="{23D6907B-A93B-4B68-AAB0-8812F8C2E7F2}" dt="2021-04-10T16:41:33.497" v="345" actId="165"/>
          <ac:grpSpMkLst>
            <pc:docMk/>
            <pc:sldMk cId="1918093592" sldId="2457"/>
            <ac:grpSpMk id="2" creationId="{471AC781-FA55-416F-8185-151A9F3A7FDD}"/>
          </ac:grpSpMkLst>
        </pc:grpChg>
        <pc:grpChg chg="del">
          <ac:chgData name="Eldert Grootenboer" userId="3fe8758b2c2b58d2" providerId="LiveId" clId="{23D6907B-A93B-4B68-AAB0-8812F8C2E7F2}" dt="2021-04-10T16:41:02.812" v="341" actId="165"/>
          <ac:grpSpMkLst>
            <pc:docMk/>
            <pc:sldMk cId="1918093592" sldId="2457"/>
            <ac:grpSpMk id="3" creationId="{AA5985A2-194B-4480-A818-D648376A2599}"/>
          </ac:grpSpMkLst>
        </pc:grpChg>
        <pc:grpChg chg="del">
          <ac:chgData name="Eldert Grootenboer" userId="3fe8758b2c2b58d2" providerId="LiveId" clId="{23D6907B-A93B-4B68-AAB0-8812F8C2E7F2}" dt="2021-04-10T16:40:47.976" v="340" actId="165"/>
          <ac:grpSpMkLst>
            <pc:docMk/>
            <pc:sldMk cId="1918093592" sldId="2457"/>
            <ac:grpSpMk id="5" creationId="{2EBECDCF-25D8-451D-A305-D4C446357A9B}"/>
          </ac:grpSpMkLst>
        </pc:grpChg>
        <pc:picChg chg="mod topLvl">
          <ac:chgData name="Eldert Grootenboer" userId="3fe8758b2c2b58d2" providerId="LiveId" clId="{23D6907B-A93B-4B68-AAB0-8812F8C2E7F2}" dt="2021-04-10T16:40:47.976" v="340" actId="165"/>
          <ac:picMkLst>
            <pc:docMk/>
            <pc:sldMk cId="1918093592" sldId="2457"/>
            <ac:picMk id="4" creationId="{98FF5916-2785-436B-B05A-DF118CEABDAD}"/>
          </ac:picMkLst>
        </pc:picChg>
        <pc:cxnChg chg="mod topLvl">
          <ac:chgData name="Eldert Grootenboer" userId="3fe8758b2c2b58d2" providerId="LiveId" clId="{23D6907B-A93B-4B68-AAB0-8812F8C2E7F2}" dt="2021-04-10T16:41:33.497" v="345" actId="165"/>
          <ac:cxnSpMkLst>
            <pc:docMk/>
            <pc:sldMk cId="1918093592" sldId="2457"/>
            <ac:cxnSpMk id="17" creationId="{48DC68DF-6D51-490B-9505-A2FC7F078D22}"/>
          </ac:cxnSpMkLst>
        </pc:cxnChg>
        <pc:cxnChg chg="mod topLvl">
          <ac:chgData name="Eldert Grootenboer" userId="3fe8758b2c2b58d2" providerId="LiveId" clId="{23D6907B-A93B-4B68-AAB0-8812F8C2E7F2}" dt="2021-04-10T16:41:33.497" v="345" actId="165"/>
          <ac:cxnSpMkLst>
            <pc:docMk/>
            <pc:sldMk cId="1918093592" sldId="2457"/>
            <ac:cxnSpMk id="18" creationId="{ECE23BEE-622B-46F8-8456-0E62F3937928}"/>
          </ac:cxnSpMkLst>
        </pc:cxnChg>
        <pc:cxnChg chg="mod topLvl">
          <ac:chgData name="Eldert Grootenboer" userId="3fe8758b2c2b58d2" providerId="LiveId" clId="{23D6907B-A93B-4B68-AAB0-8812F8C2E7F2}" dt="2021-04-10T16:41:33.497" v="345" actId="165"/>
          <ac:cxnSpMkLst>
            <pc:docMk/>
            <pc:sldMk cId="1918093592" sldId="2457"/>
            <ac:cxnSpMk id="19" creationId="{4D6E45AB-1890-4581-A1BB-19077A0BF7ED}"/>
          </ac:cxnSpMkLst>
        </pc:cxnChg>
      </pc:sldChg>
      <pc:sldChg chg="delSp modSp modAnim">
        <pc:chgData name="Eldert Grootenboer" userId="3fe8758b2c2b58d2" providerId="LiveId" clId="{23D6907B-A93B-4B68-AAB0-8812F8C2E7F2}" dt="2021-04-10T16:45:38.613" v="389"/>
        <pc:sldMkLst>
          <pc:docMk/>
          <pc:sldMk cId="2967473718" sldId="2458"/>
        </pc:sldMkLst>
        <pc:spChg chg="mod topLvl">
          <ac:chgData name="Eldert Grootenboer" userId="3fe8758b2c2b58d2" providerId="LiveId" clId="{23D6907B-A93B-4B68-AAB0-8812F8C2E7F2}" dt="2021-04-10T16:42:53.876" v="362" actId="165"/>
          <ac:spMkLst>
            <pc:docMk/>
            <pc:sldMk cId="2967473718" sldId="2458"/>
            <ac:spMk id="9" creationId="{6F8FB053-736E-43ED-A1F4-C55737F82CF2}"/>
          </ac:spMkLst>
        </pc:spChg>
        <pc:spChg chg="mod topLvl">
          <ac:chgData name="Eldert Grootenboer" userId="3fe8758b2c2b58d2" providerId="LiveId" clId="{23D6907B-A93B-4B68-AAB0-8812F8C2E7F2}" dt="2021-04-10T16:42:53.876" v="362" actId="165"/>
          <ac:spMkLst>
            <pc:docMk/>
            <pc:sldMk cId="2967473718" sldId="2458"/>
            <ac:spMk id="10" creationId="{77EAA099-CE3C-42FB-827F-37C57AEEBC36}"/>
          </ac:spMkLst>
        </pc:spChg>
        <pc:spChg chg="mod topLvl">
          <ac:chgData name="Eldert Grootenboer" userId="3fe8758b2c2b58d2" providerId="LiveId" clId="{23D6907B-A93B-4B68-AAB0-8812F8C2E7F2}" dt="2021-04-10T16:42:53.876" v="362" actId="165"/>
          <ac:spMkLst>
            <pc:docMk/>
            <pc:sldMk cId="2967473718" sldId="2458"/>
            <ac:spMk id="11" creationId="{8B389930-A5B3-404B-9E30-2BFEF7AC36E7}"/>
          </ac:spMkLst>
        </pc:spChg>
        <pc:spChg chg="mod topLvl">
          <ac:chgData name="Eldert Grootenboer" userId="3fe8758b2c2b58d2" providerId="LiveId" clId="{23D6907B-A93B-4B68-AAB0-8812F8C2E7F2}" dt="2021-04-10T16:42:53.876" v="362" actId="165"/>
          <ac:spMkLst>
            <pc:docMk/>
            <pc:sldMk cId="2967473718" sldId="2458"/>
            <ac:spMk id="12" creationId="{D10E637A-BAA4-4D2B-B179-EAA3639A5861}"/>
          </ac:spMkLst>
        </pc:spChg>
        <pc:spChg chg="mod topLvl">
          <ac:chgData name="Eldert Grootenboer" userId="3fe8758b2c2b58d2" providerId="LiveId" clId="{23D6907B-A93B-4B68-AAB0-8812F8C2E7F2}" dt="2021-04-10T16:42:48.095" v="361" actId="165"/>
          <ac:spMkLst>
            <pc:docMk/>
            <pc:sldMk cId="2967473718" sldId="2458"/>
            <ac:spMk id="13" creationId="{05BAF4FF-99D5-4433-B129-92B257B2CABA}"/>
          </ac:spMkLst>
        </pc:spChg>
        <pc:spChg chg="mod topLvl">
          <ac:chgData name="Eldert Grootenboer" userId="3fe8758b2c2b58d2" providerId="LiveId" clId="{23D6907B-A93B-4B68-AAB0-8812F8C2E7F2}" dt="2021-04-10T16:42:48.095" v="361" actId="165"/>
          <ac:spMkLst>
            <pc:docMk/>
            <pc:sldMk cId="2967473718" sldId="2458"/>
            <ac:spMk id="14" creationId="{428A1D24-20BB-4F5F-8691-39EF4EABAAA2}"/>
          </ac:spMkLst>
        </pc:spChg>
        <pc:spChg chg="mod topLvl">
          <ac:chgData name="Eldert Grootenboer" userId="3fe8758b2c2b58d2" providerId="LiveId" clId="{23D6907B-A93B-4B68-AAB0-8812F8C2E7F2}" dt="2021-04-10T16:42:48.095" v="361" actId="165"/>
          <ac:spMkLst>
            <pc:docMk/>
            <pc:sldMk cId="2967473718" sldId="2458"/>
            <ac:spMk id="15" creationId="{E891416B-4546-457D-AC4E-432C7D3104AE}"/>
          </ac:spMkLst>
        </pc:spChg>
        <pc:spChg chg="mod topLvl">
          <ac:chgData name="Eldert Grootenboer" userId="3fe8758b2c2b58d2" providerId="LiveId" clId="{23D6907B-A93B-4B68-AAB0-8812F8C2E7F2}" dt="2021-04-10T16:42:48.095" v="361" actId="165"/>
          <ac:spMkLst>
            <pc:docMk/>
            <pc:sldMk cId="2967473718" sldId="2458"/>
            <ac:spMk id="16" creationId="{EAFC0157-E33A-4BDC-87DE-0959361A17C6}"/>
          </ac:spMkLst>
        </pc:spChg>
        <pc:spChg chg="mod topLvl">
          <ac:chgData name="Eldert Grootenboer" userId="3fe8758b2c2b58d2" providerId="LiveId" clId="{23D6907B-A93B-4B68-AAB0-8812F8C2E7F2}" dt="2021-04-10T16:42:44.615" v="360" actId="165"/>
          <ac:spMkLst>
            <pc:docMk/>
            <pc:sldMk cId="2967473718" sldId="2458"/>
            <ac:spMk id="29" creationId="{650A71BA-D136-4487-83FB-430FB5EB15B4}"/>
          </ac:spMkLst>
        </pc:spChg>
        <pc:spChg chg="mod topLvl">
          <ac:chgData name="Eldert Grootenboer" userId="3fe8758b2c2b58d2" providerId="LiveId" clId="{23D6907B-A93B-4B68-AAB0-8812F8C2E7F2}" dt="2021-04-10T16:42:44.615" v="360" actId="165"/>
          <ac:spMkLst>
            <pc:docMk/>
            <pc:sldMk cId="2967473718" sldId="2458"/>
            <ac:spMk id="30" creationId="{2EF6453E-F761-40DE-80D1-D3CF8896B389}"/>
          </ac:spMkLst>
        </pc:spChg>
        <pc:spChg chg="mod topLvl">
          <ac:chgData name="Eldert Grootenboer" userId="3fe8758b2c2b58d2" providerId="LiveId" clId="{23D6907B-A93B-4B68-AAB0-8812F8C2E7F2}" dt="2021-04-10T16:42:44.615" v="360" actId="165"/>
          <ac:spMkLst>
            <pc:docMk/>
            <pc:sldMk cId="2967473718" sldId="2458"/>
            <ac:spMk id="31" creationId="{239EA0C6-880C-4FB4-BC6F-C40757A087C9}"/>
          </ac:spMkLst>
        </pc:spChg>
        <pc:spChg chg="mod topLvl">
          <ac:chgData name="Eldert Grootenboer" userId="3fe8758b2c2b58d2" providerId="LiveId" clId="{23D6907B-A93B-4B68-AAB0-8812F8C2E7F2}" dt="2021-04-10T16:42:44.615" v="360" actId="165"/>
          <ac:spMkLst>
            <pc:docMk/>
            <pc:sldMk cId="2967473718" sldId="2458"/>
            <ac:spMk id="34" creationId="{89532062-AEF0-4214-95A4-AD7573449D90}"/>
          </ac:spMkLst>
        </pc:spChg>
        <pc:spChg chg="mod topLvl">
          <ac:chgData name="Eldert Grootenboer" userId="3fe8758b2c2b58d2" providerId="LiveId" clId="{23D6907B-A93B-4B68-AAB0-8812F8C2E7F2}" dt="2021-04-10T16:42:44.615" v="360" actId="165"/>
          <ac:spMkLst>
            <pc:docMk/>
            <pc:sldMk cId="2967473718" sldId="2458"/>
            <ac:spMk id="37" creationId="{92D55B28-3768-406F-B50A-2DC6B6115F21}"/>
          </ac:spMkLst>
        </pc:spChg>
        <pc:grpChg chg="del">
          <ac:chgData name="Eldert Grootenboer" userId="3fe8758b2c2b58d2" providerId="LiveId" clId="{23D6907B-A93B-4B68-AAB0-8812F8C2E7F2}" dt="2021-04-10T16:42:44.615" v="360" actId="165"/>
          <ac:grpSpMkLst>
            <pc:docMk/>
            <pc:sldMk cId="2967473718" sldId="2458"/>
            <ac:grpSpMk id="2" creationId="{42D6FCA8-B65D-487F-A367-10410DD01B04}"/>
          </ac:grpSpMkLst>
        </pc:grpChg>
        <pc:grpChg chg="del">
          <ac:chgData name="Eldert Grootenboer" userId="3fe8758b2c2b58d2" providerId="LiveId" clId="{23D6907B-A93B-4B68-AAB0-8812F8C2E7F2}" dt="2021-04-10T16:42:48.095" v="361" actId="165"/>
          <ac:grpSpMkLst>
            <pc:docMk/>
            <pc:sldMk cId="2967473718" sldId="2458"/>
            <ac:grpSpMk id="3" creationId="{78AE4540-1B33-4D12-AD22-B22ACFCDAEFD}"/>
          </ac:grpSpMkLst>
        </pc:grpChg>
        <pc:grpChg chg="del">
          <ac:chgData name="Eldert Grootenboer" userId="3fe8758b2c2b58d2" providerId="LiveId" clId="{23D6907B-A93B-4B68-AAB0-8812F8C2E7F2}" dt="2021-04-10T16:42:53.876" v="362" actId="165"/>
          <ac:grpSpMkLst>
            <pc:docMk/>
            <pc:sldMk cId="2967473718" sldId="2458"/>
            <ac:grpSpMk id="4" creationId="{9BA49D26-621A-4853-9131-DB1A4CF2918F}"/>
          </ac:grpSpMkLst>
        </pc:grpChg>
        <pc:cxnChg chg="mod topLvl">
          <ac:chgData name="Eldert Grootenboer" userId="3fe8758b2c2b58d2" providerId="LiveId" clId="{23D6907B-A93B-4B68-AAB0-8812F8C2E7F2}" dt="2021-04-10T16:42:48.095" v="361" actId="165"/>
          <ac:cxnSpMkLst>
            <pc:docMk/>
            <pc:sldMk cId="2967473718" sldId="2458"/>
            <ac:cxnSpMk id="17" creationId="{48DC68DF-6D51-490B-9505-A2FC7F078D22}"/>
          </ac:cxnSpMkLst>
        </pc:cxnChg>
        <pc:cxnChg chg="mod topLvl">
          <ac:chgData name="Eldert Grootenboer" userId="3fe8758b2c2b58d2" providerId="LiveId" clId="{23D6907B-A93B-4B68-AAB0-8812F8C2E7F2}" dt="2021-04-10T16:42:48.095" v="361" actId="165"/>
          <ac:cxnSpMkLst>
            <pc:docMk/>
            <pc:sldMk cId="2967473718" sldId="2458"/>
            <ac:cxnSpMk id="18" creationId="{ECE23BEE-622B-46F8-8456-0E62F3937928}"/>
          </ac:cxnSpMkLst>
        </pc:cxnChg>
        <pc:cxnChg chg="mod topLvl">
          <ac:chgData name="Eldert Grootenboer" userId="3fe8758b2c2b58d2" providerId="LiveId" clId="{23D6907B-A93B-4B68-AAB0-8812F8C2E7F2}" dt="2021-04-10T16:42:48.095" v="361" actId="165"/>
          <ac:cxnSpMkLst>
            <pc:docMk/>
            <pc:sldMk cId="2967473718" sldId="2458"/>
            <ac:cxnSpMk id="19" creationId="{4D6E45AB-1890-4581-A1BB-19077A0BF7ED}"/>
          </ac:cxnSpMkLst>
        </pc:cxnChg>
      </pc:sldChg>
      <pc:sldChg chg="delSp modSp mod modAnim modShow">
        <pc:chgData name="Eldert Grootenboer" userId="3fe8758b2c2b58d2" providerId="LiveId" clId="{23D6907B-A93B-4B68-AAB0-8812F8C2E7F2}" dt="2021-04-14T07:35:14.340" v="456" actId="729"/>
        <pc:sldMkLst>
          <pc:docMk/>
          <pc:sldMk cId="4005184806" sldId="2459"/>
        </pc:sldMkLst>
        <pc:spChg chg="mod">
          <ac:chgData name="Eldert Grootenboer" userId="3fe8758b2c2b58d2" providerId="LiveId" clId="{23D6907B-A93B-4B68-AAB0-8812F8C2E7F2}" dt="2021-04-10T19:39:58.352" v="403" actId="1076"/>
          <ac:spMkLst>
            <pc:docMk/>
            <pc:sldMk cId="4005184806" sldId="2459"/>
            <ac:spMk id="13" creationId="{116F5D3C-DB21-41D5-8B37-4DE1EA4E7155}"/>
          </ac:spMkLst>
        </pc:spChg>
        <pc:spChg chg="mod">
          <ac:chgData name="Eldert Grootenboer" userId="3fe8758b2c2b58d2" providerId="LiveId" clId="{23D6907B-A93B-4B68-AAB0-8812F8C2E7F2}" dt="2021-04-10T19:39:58.352" v="403" actId="1076"/>
          <ac:spMkLst>
            <pc:docMk/>
            <pc:sldMk cId="4005184806" sldId="2459"/>
            <ac:spMk id="24" creationId="{8028DC12-B5CB-430F-ADA3-7F348E462649}"/>
          </ac:spMkLst>
        </pc:spChg>
        <pc:spChg chg="mod">
          <ac:chgData name="Eldert Grootenboer" userId="3fe8758b2c2b58d2" providerId="LiveId" clId="{23D6907B-A93B-4B68-AAB0-8812F8C2E7F2}" dt="2021-04-10T19:39:58.352" v="403" actId="1076"/>
          <ac:spMkLst>
            <pc:docMk/>
            <pc:sldMk cId="4005184806" sldId="2459"/>
            <ac:spMk id="25" creationId="{8FB9FE83-B11C-4D5F-89AF-BAD708AA6697}"/>
          </ac:spMkLst>
        </pc:spChg>
        <pc:spChg chg="mod">
          <ac:chgData name="Eldert Grootenboer" userId="3fe8758b2c2b58d2" providerId="LiveId" clId="{23D6907B-A93B-4B68-AAB0-8812F8C2E7F2}" dt="2021-04-10T19:39:58.352" v="403" actId="1076"/>
          <ac:spMkLst>
            <pc:docMk/>
            <pc:sldMk cId="4005184806" sldId="2459"/>
            <ac:spMk id="29" creationId="{FC5A9C5D-5723-4993-8F2D-FAAFC4929765}"/>
          </ac:spMkLst>
        </pc:spChg>
        <pc:spChg chg="mod">
          <ac:chgData name="Eldert Grootenboer" userId="3fe8758b2c2b58d2" providerId="LiveId" clId="{23D6907B-A93B-4B68-AAB0-8812F8C2E7F2}" dt="2021-04-10T19:39:58.352" v="403" actId="1076"/>
          <ac:spMkLst>
            <pc:docMk/>
            <pc:sldMk cId="4005184806" sldId="2459"/>
            <ac:spMk id="30" creationId="{49EFC86D-8CD4-4D85-9326-28DD0A6DFA3B}"/>
          </ac:spMkLst>
        </pc:spChg>
        <pc:spChg chg="mod">
          <ac:chgData name="Eldert Grootenboer" userId="3fe8758b2c2b58d2" providerId="LiveId" clId="{23D6907B-A93B-4B68-AAB0-8812F8C2E7F2}" dt="2021-04-10T19:39:58.352" v="403" actId="1076"/>
          <ac:spMkLst>
            <pc:docMk/>
            <pc:sldMk cId="4005184806" sldId="2459"/>
            <ac:spMk id="32" creationId="{AD35D96A-3FA8-4AA6-A223-2A1769D6E67B}"/>
          </ac:spMkLst>
        </pc:spChg>
        <pc:spChg chg="mod">
          <ac:chgData name="Eldert Grootenboer" userId="3fe8758b2c2b58d2" providerId="LiveId" clId="{23D6907B-A93B-4B68-AAB0-8812F8C2E7F2}" dt="2021-04-10T19:39:58.352" v="403" actId="1076"/>
          <ac:spMkLst>
            <pc:docMk/>
            <pc:sldMk cId="4005184806" sldId="2459"/>
            <ac:spMk id="34" creationId="{9B6E6DFB-F074-4A92-B175-4039BF818502}"/>
          </ac:spMkLst>
        </pc:spChg>
        <pc:spChg chg="mod">
          <ac:chgData name="Eldert Grootenboer" userId="3fe8758b2c2b58d2" providerId="LiveId" clId="{23D6907B-A93B-4B68-AAB0-8812F8C2E7F2}" dt="2021-04-10T19:39:58.352" v="403" actId="1076"/>
          <ac:spMkLst>
            <pc:docMk/>
            <pc:sldMk cId="4005184806" sldId="2459"/>
            <ac:spMk id="42" creationId="{E4260713-E9C8-4497-9003-518B42058080}"/>
          </ac:spMkLst>
        </pc:spChg>
        <pc:grpChg chg="mod">
          <ac:chgData name="Eldert Grootenboer" userId="3fe8758b2c2b58d2" providerId="LiveId" clId="{23D6907B-A93B-4B68-AAB0-8812F8C2E7F2}" dt="2021-04-10T19:39:58.352" v="403" actId="1076"/>
          <ac:grpSpMkLst>
            <pc:docMk/>
            <pc:sldMk cId="4005184806" sldId="2459"/>
            <ac:grpSpMk id="2" creationId="{511C3446-0491-442B-822E-578061A430D6}"/>
          </ac:grpSpMkLst>
        </pc:grpChg>
        <pc:grpChg chg="mod">
          <ac:chgData name="Eldert Grootenboer" userId="3fe8758b2c2b58d2" providerId="LiveId" clId="{23D6907B-A93B-4B68-AAB0-8812F8C2E7F2}" dt="2021-04-10T19:39:58.352" v="403" actId="1076"/>
          <ac:grpSpMkLst>
            <pc:docMk/>
            <pc:sldMk cId="4005184806" sldId="2459"/>
            <ac:grpSpMk id="7" creationId="{BC6C663F-789F-4188-BA9D-36377C338FD1}"/>
          </ac:grpSpMkLst>
        </pc:grpChg>
        <pc:grpChg chg="mod">
          <ac:chgData name="Eldert Grootenboer" userId="3fe8758b2c2b58d2" providerId="LiveId" clId="{23D6907B-A93B-4B68-AAB0-8812F8C2E7F2}" dt="2021-04-10T19:39:58.352" v="403" actId="1076"/>
          <ac:grpSpMkLst>
            <pc:docMk/>
            <pc:sldMk cId="4005184806" sldId="2459"/>
            <ac:grpSpMk id="12" creationId="{3CD4BE45-861F-4EBD-8D86-3476C6039B68}"/>
          </ac:grpSpMkLst>
        </pc:grpChg>
        <pc:grpChg chg="mod">
          <ac:chgData name="Eldert Grootenboer" userId="3fe8758b2c2b58d2" providerId="LiveId" clId="{23D6907B-A93B-4B68-AAB0-8812F8C2E7F2}" dt="2021-04-10T19:39:58.352" v="403" actId="1076"/>
          <ac:grpSpMkLst>
            <pc:docMk/>
            <pc:sldMk cId="4005184806" sldId="2459"/>
            <ac:grpSpMk id="15" creationId="{C29F08BD-D535-4B4D-A5AF-0B4B728F97B5}"/>
          </ac:grpSpMkLst>
        </pc:grpChg>
        <pc:grpChg chg="mod">
          <ac:chgData name="Eldert Grootenboer" userId="3fe8758b2c2b58d2" providerId="LiveId" clId="{23D6907B-A93B-4B68-AAB0-8812F8C2E7F2}" dt="2021-04-10T19:39:58.352" v="403" actId="1076"/>
          <ac:grpSpMkLst>
            <pc:docMk/>
            <pc:sldMk cId="4005184806" sldId="2459"/>
            <ac:grpSpMk id="35" creationId="{FB830DFA-7628-4268-AC48-BF44F7259DDD}"/>
          </ac:grpSpMkLst>
        </pc:grpChg>
        <pc:grpChg chg="del">
          <ac:chgData name="Eldert Grootenboer" userId="3fe8758b2c2b58d2" providerId="LiveId" clId="{23D6907B-A93B-4B68-AAB0-8812F8C2E7F2}" dt="2021-04-10T19:39:47.224" v="402" actId="478"/>
          <ac:grpSpMkLst>
            <pc:docMk/>
            <pc:sldMk cId="4005184806" sldId="2459"/>
            <ac:grpSpMk id="36" creationId="{8C2C9888-5132-474F-941C-E2FEBBA5BBCE}"/>
          </ac:grpSpMkLst>
        </pc:grpChg>
      </pc:sldChg>
      <pc:sldChg chg="mod modShow">
        <pc:chgData name="Eldert Grootenboer" userId="3fe8758b2c2b58d2" providerId="LiveId" clId="{23D6907B-A93B-4B68-AAB0-8812F8C2E7F2}" dt="2021-04-09T11:10:05.557" v="103" actId="729"/>
        <pc:sldMkLst>
          <pc:docMk/>
          <pc:sldMk cId="2351338424" sldId="2491"/>
        </pc:sldMkLst>
      </pc:sldChg>
      <pc:sldChg chg="mod modShow">
        <pc:chgData name="Eldert Grootenboer" userId="3fe8758b2c2b58d2" providerId="LiveId" clId="{23D6907B-A93B-4B68-AAB0-8812F8C2E7F2}" dt="2021-04-09T11:10:05.557" v="103" actId="729"/>
        <pc:sldMkLst>
          <pc:docMk/>
          <pc:sldMk cId="2120630816" sldId="2492"/>
        </pc:sldMkLst>
      </pc:sldChg>
      <pc:sldChg chg="modSp mod">
        <pc:chgData name="Eldert Grootenboer" userId="3fe8758b2c2b58d2" providerId="LiveId" clId="{23D6907B-A93B-4B68-AAB0-8812F8C2E7F2}" dt="2021-04-14T09:01:33.655" v="460" actId="20577"/>
        <pc:sldMkLst>
          <pc:docMk/>
          <pc:sldMk cId="1872273559" sldId="2076137177"/>
        </pc:sldMkLst>
        <pc:spChg chg="mod">
          <ac:chgData name="Eldert Grootenboer" userId="3fe8758b2c2b58d2" providerId="LiveId" clId="{23D6907B-A93B-4B68-AAB0-8812F8C2E7F2}" dt="2021-04-14T09:01:33.655" v="460" actId="20577"/>
          <ac:spMkLst>
            <pc:docMk/>
            <pc:sldMk cId="1872273559" sldId="2076137177"/>
            <ac:spMk id="4" creationId="{B15F0E40-CB2C-45A9-8481-91F276E83071}"/>
          </ac:spMkLst>
        </pc:spChg>
      </pc:sldChg>
      <pc:sldChg chg="del">
        <pc:chgData name="Eldert Grootenboer" userId="3fe8758b2c2b58d2" providerId="LiveId" clId="{23D6907B-A93B-4B68-AAB0-8812F8C2E7F2}" dt="2021-04-09T09:45:54.141" v="1" actId="47"/>
        <pc:sldMkLst>
          <pc:docMk/>
          <pc:sldMk cId="1441857371" sldId="2076137181"/>
        </pc:sldMkLst>
      </pc:sldChg>
      <pc:sldChg chg="mod modShow">
        <pc:chgData name="Eldert Grootenboer" userId="3fe8758b2c2b58d2" providerId="LiveId" clId="{23D6907B-A93B-4B68-AAB0-8812F8C2E7F2}" dt="2021-04-09T11:10:05.557" v="103" actId="729"/>
        <pc:sldMkLst>
          <pc:docMk/>
          <pc:sldMk cId="2897729049" sldId="2076137183"/>
        </pc:sldMkLst>
      </pc:sldChg>
      <pc:sldChg chg="mod modShow">
        <pc:chgData name="Eldert Grootenboer" userId="3fe8758b2c2b58d2" providerId="LiveId" clId="{23D6907B-A93B-4B68-AAB0-8812F8C2E7F2}" dt="2021-04-09T11:10:05.557" v="103" actId="729"/>
        <pc:sldMkLst>
          <pc:docMk/>
          <pc:sldMk cId="1141325467" sldId="2076137184"/>
        </pc:sldMkLst>
      </pc:sldChg>
      <pc:sldChg chg="mod modShow">
        <pc:chgData name="Eldert Grootenboer" userId="3fe8758b2c2b58d2" providerId="LiveId" clId="{23D6907B-A93B-4B68-AAB0-8812F8C2E7F2}" dt="2021-04-09T11:10:05.557" v="103" actId="729"/>
        <pc:sldMkLst>
          <pc:docMk/>
          <pc:sldMk cId="3819908435" sldId="2076137185"/>
        </pc:sldMkLst>
      </pc:sldChg>
      <pc:sldChg chg="add">
        <pc:chgData name="Eldert Grootenboer" userId="3fe8758b2c2b58d2" providerId="LiveId" clId="{23D6907B-A93B-4B68-AAB0-8812F8C2E7F2}" dt="2021-04-09T11:09:47.822" v="101" actId="22"/>
        <pc:sldMkLst>
          <pc:docMk/>
          <pc:sldMk cId="3973601792" sldId="2076137186"/>
        </pc:sldMkLst>
      </pc:sldChg>
      <pc:sldChg chg="modSp add modAnim">
        <pc:chgData name="Eldert Grootenboer" userId="3fe8758b2c2b58d2" providerId="LiveId" clId="{23D6907B-A93B-4B68-AAB0-8812F8C2E7F2}" dt="2021-04-10T19:41:52.011" v="406"/>
        <pc:sldMkLst>
          <pc:docMk/>
          <pc:sldMk cId="3426708402" sldId="2076137187"/>
        </pc:sldMkLst>
        <pc:spChg chg="mod">
          <ac:chgData name="Eldert Grootenboer" userId="3fe8758b2c2b58d2" providerId="LiveId" clId="{23D6907B-A93B-4B68-AAB0-8812F8C2E7F2}" dt="2021-04-10T19:41:47.580" v="405" actId="20577"/>
          <ac:spMkLst>
            <pc:docMk/>
            <pc:sldMk cId="3426708402" sldId="2076137187"/>
            <ac:spMk id="3" creationId="{00000000-0000-0000-0000-000000000000}"/>
          </ac:spMkLst>
        </pc:spChg>
      </pc:sldChg>
      <pc:sldChg chg="addSp delSp modSp add del mod modAnim modShow">
        <pc:chgData name="Eldert Grootenboer" userId="3fe8758b2c2b58d2" providerId="LiveId" clId="{23D6907B-A93B-4B68-AAB0-8812F8C2E7F2}" dt="2021-04-10T19:46:31.513" v="450" actId="14100"/>
        <pc:sldMkLst>
          <pc:docMk/>
          <pc:sldMk cId="352734087" sldId="2076137188"/>
        </pc:sldMkLst>
        <pc:spChg chg="mod">
          <ac:chgData name="Eldert Grootenboer" userId="3fe8758b2c2b58d2" providerId="LiveId" clId="{23D6907B-A93B-4B68-AAB0-8812F8C2E7F2}" dt="2021-04-09T11:10:26.216" v="115" actId="20577"/>
          <ac:spMkLst>
            <pc:docMk/>
            <pc:sldMk cId="352734087" sldId="2076137188"/>
            <ac:spMk id="2" creationId="{00000000-0000-0000-0000-000000000000}"/>
          </ac:spMkLst>
        </pc:spChg>
        <pc:spChg chg="mod">
          <ac:chgData name="Eldert Grootenboer" userId="3fe8758b2c2b58d2" providerId="LiveId" clId="{23D6907B-A93B-4B68-AAB0-8812F8C2E7F2}" dt="2021-04-10T19:43:37.739" v="412" actId="1076"/>
          <ac:spMkLst>
            <pc:docMk/>
            <pc:sldMk cId="352734087" sldId="2076137188"/>
            <ac:spMk id="3" creationId="{00000000-0000-0000-0000-000000000000}"/>
          </ac:spMkLst>
        </pc:spChg>
        <pc:spChg chg="add mod">
          <ac:chgData name="Eldert Grootenboer" userId="3fe8758b2c2b58d2" providerId="LiveId" clId="{23D6907B-A93B-4B68-AAB0-8812F8C2E7F2}" dt="2021-04-10T19:43:41.398" v="413" actId="368"/>
          <ac:spMkLst>
            <pc:docMk/>
            <pc:sldMk cId="352734087" sldId="2076137188"/>
            <ac:spMk id="4" creationId="{5CA80E74-63C8-4EC3-8B47-C18EF8DBCFE3}"/>
          </ac:spMkLst>
        </pc:spChg>
        <pc:spChg chg="add mod">
          <ac:chgData name="Eldert Grootenboer" userId="3fe8758b2c2b58d2" providerId="LiveId" clId="{23D6907B-A93B-4B68-AAB0-8812F8C2E7F2}" dt="2021-04-10T19:43:41.398" v="413" actId="368"/>
          <ac:spMkLst>
            <pc:docMk/>
            <pc:sldMk cId="352734087" sldId="2076137188"/>
            <ac:spMk id="5" creationId="{29835ABB-D358-4031-B718-D03D565289D2}"/>
          </ac:spMkLst>
        </pc:spChg>
        <pc:spChg chg="add mod">
          <ac:chgData name="Eldert Grootenboer" userId="3fe8758b2c2b58d2" providerId="LiveId" clId="{23D6907B-A93B-4B68-AAB0-8812F8C2E7F2}" dt="2021-04-10T19:43:41.398" v="413" actId="368"/>
          <ac:spMkLst>
            <pc:docMk/>
            <pc:sldMk cId="352734087" sldId="2076137188"/>
            <ac:spMk id="6" creationId="{82281413-CEE6-4F03-99B5-6588BC1FC2D9}"/>
          </ac:spMkLst>
        </pc:spChg>
        <pc:spChg chg="add mod">
          <ac:chgData name="Eldert Grootenboer" userId="3fe8758b2c2b58d2" providerId="LiveId" clId="{23D6907B-A93B-4B68-AAB0-8812F8C2E7F2}" dt="2021-04-10T19:43:41.398" v="413" actId="368"/>
          <ac:spMkLst>
            <pc:docMk/>
            <pc:sldMk cId="352734087" sldId="2076137188"/>
            <ac:spMk id="9" creationId="{78C9B9FA-3EE2-4708-8A54-D16894D97549}"/>
          </ac:spMkLst>
        </pc:spChg>
        <pc:spChg chg="add mod">
          <ac:chgData name="Eldert Grootenboer" userId="3fe8758b2c2b58d2" providerId="LiveId" clId="{23D6907B-A93B-4B68-AAB0-8812F8C2E7F2}" dt="2021-04-10T19:43:41.398" v="413" actId="368"/>
          <ac:spMkLst>
            <pc:docMk/>
            <pc:sldMk cId="352734087" sldId="2076137188"/>
            <ac:spMk id="10" creationId="{E4ADF6EA-669C-4752-BA9F-946FC8AC53BA}"/>
          </ac:spMkLst>
        </pc:spChg>
        <pc:spChg chg="add mod">
          <ac:chgData name="Eldert Grootenboer" userId="3fe8758b2c2b58d2" providerId="LiveId" clId="{23D6907B-A93B-4B68-AAB0-8812F8C2E7F2}" dt="2021-04-10T19:43:41.398" v="413" actId="368"/>
          <ac:spMkLst>
            <pc:docMk/>
            <pc:sldMk cId="352734087" sldId="2076137188"/>
            <ac:spMk id="11" creationId="{3D720E88-2A19-4A7C-92D5-F91002DE9037}"/>
          </ac:spMkLst>
        </pc:spChg>
        <pc:spChg chg="mod">
          <ac:chgData name="Eldert Grootenboer" userId="3fe8758b2c2b58d2" providerId="LiveId" clId="{23D6907B-A93B-4B68-AAB0-8812F8C2E7F2}" dt="2021-04-10T19:44:24.646" v="432" actId="403"/>
          <ac:spMkLst>
            <pc:docMk/>
            <pc:sldMk cId="352734087" sldId="2076137188"/>
            <ac:spMk id="13" creationId="{26811AAD-BB3F-4C86-A4FE-81E213D72BEF}"/>
          </ac:spMkLst>
        </pc:spChg>
        <pc:spChg chg="mod">
          <ac:chgData name="Eldert Grootenboer" userId="3fe8758b2c2b58d2" providerId="LiveId" clId="{23D6907B-A93B-4B68-AAB0-8812F8C2E7F2}" dt="2021-04-10T19:44:15.425" v="425" actId="403"/>
          <ac:spMkLst>
            <pc:docMk/>
            <pc:sldMk cId="352734087" sldId="2076137188"/>
            <ac:spMk id="16" creationId="{D5AEC5B9-6BD9-44BA-A137-EDA5EDF18D16}"/>
          </ac:spMkLst>
        </pc:spChg>
        <pc:spChg chg="add del mod">
          <ac:chgData name="Eldert Grootenboer" userId="3fe8758b2c2b58d2" providerId="LiveId" clId="{23D6907B-A93B-4B68-AAB0-8812F8C2E7F2}" dt="2021-04-10T19:45:06.515" v="442" actId="478"/>
          <ac:spMkLst>
            <pc:docMk/>
            <pc:sldMk cId="352734087" sldId="2076137188"/>
            <ac:spMk id="18" creationId="{C8200C53-0F82-41B5-AA8B-A224FD74A909}"/>
          </ac:spMkLst>
        </pc:spChg>
        <pc:spChg chg="add del mod">
          <ac:chgData name="Eldert Grootenboer" userId="3fe8758b2c2b58d2" providerId="LiveId" clId="{23D6907B-A93B-4B68-AAB0-8812F8C2E7F2}" dt="2021-04-10T19:45:03.389" v="441" actId="478"/>
          <ac:spMkLst>
            <pc:docMk/>
            <pc:sldMk cId="352734087" sldId="2076137188"/>
            <ac:spMk id="19" creationId="{15D7CBF1-58F5-4C32-BB79-61F2A8FE3BAB}"/>
          </ac:spMkLst>
        </pc:spChg>
        <pc:spChg chg="add mod">
          <ac:chgData name="Eldert Grootenboer" userId="3fe8758b2c2b58d2" providerId="LiveId" clId="{23D6907B-A93B-4B68-AAB0-8812F8C2E7F2}" dt="2021-04-10T19:44:51.044" v="438" actId="207"/>
          <ac:spMkLst>
            <pc:docMk/>
            <pc:sldMk cId="352734087" sldId="2076137188"/>
            <ac:spMk id="20" creationId="{06425F7A-57D9-474F-B892-BF67179C264A}"/>
          </ac:spMkLst>
        </pc:spChg>
        <pc:spChg chg="add mod">
          <ac:chgData name="Eldert Grootenboer" userId="3fe8758b2c2b58d2" providerId="LiveId" clId="{23D6907B-A93B-4B68-AAB0-8812F8C2E7F2}" dt="2021-04-10T19:44:45.320" v="437" actId="207"/>
          <ac:spMkLst>
            <pc:docMk/>
            <pc:sldMk cId="352734087" sldId="2076137188"/>
            <ac:spMk id="21" creationId="{B925A1C2-4B23-4FC6-94B7-FF19BD7DE226}"/>
          </ac:spMkLst>
        </pc:spChg>
        <pc:grpChg chg="add mod">
          <ac:chgData name="Eldert Grootenboer" userId="3fe8758b2c2b58d2" providerId="LiveId" clId="{23D6907B-A93B-4B68-AAB0-8812F8C2E7F2}" dt="2021-04-10T19:43:41.398" v="413" actId="368"/>
          <ac:grpSpMkLst>
            <pc:docMk/>
            <pc:sldMk cId="352734087" sldId="2076137188"/>
            <ac:grpSpMk id="12" creationId="{06BA3CB7-2559-4CD0-A060-4A010B909B13}"/>
          </ac:grpSpMkLst>
        </pc:grpChg>
        <pc:grpChg chg="add mod">
          <ac:chgData name="Eldert Grootenboer" userId="3fe8758b2c2b58d2" providerId="LiveId" clId="{23D6907B-A93B-4B68-AAB0-8812F8C2E7F2}" dt="2021-04-10T19:43:41.398" v="413" actId="368"/>
          <ac:grpSpMkLst>
            <pc:docMk/>
            <pc:sldMk cId="352734087" sldId="2076137188"/>
            <ac:grpSpMk id="15" creationId="{648C7BBF-83DA-4762-A94C-2E89CE504268}"/>
          </ac:grpSpMkLst>
        </pc:grpChg>
        <pc:grpChg chg="add del mod">
          <ac:chgData name="Eldert Grootenboer" userId="3fe8758b2c2b58d2" providerId="LiveId" clId="{23D6907B-A93B-4B68-AAB0-8812F8C2E7F2}" dt="2021-04-10T19:45:49.024" v="446" actId="478"/>
          <ac:grpSpMkLst>
            <pc:docMk/>
            <pc:sldMk cId="352734087" sldId="2076137188"/>
            <ac:grpSpMk id="22" creationId="{13F4145D-E381-4FCD-91CE-03CAE93A0E35}"/>
          </ac:grpSpMkLst>
        </pc:grpChg>
        <pc:picChg chg="mod">
          <ac:chgData name="Eldert Grootenboer" userId="3fe8758b2c2b58d2" providerId="LiveId" clId="{23D6907B-A93B-4B68-AAB0-8812F8C2E7F2}" dt="2021-04-10T19:43:41.398" v="413" actId="368"/>
          <ac:picMkLst>
            <pc:docMk/>
            <pc:sldMk cId="352734087" sldId="2076137188"/>
            <ac:picMk id="14" creationId="{7A08B4CB-5D96-49D6-A14B-4F5F3BED77AD}"/>
          </ac:picMkLst>
        </pc:picChg>
        <pc:picChg chg="mod">
          <ac:chgData name="Eldert Grootenboer" userId="3fe8758b2c2b58d2" providerId="LiveId" clId="{23D6907B-A93B-4B68-AAB0-8812F8C2E7F2}" dt="2021-04-10T19:43:41.398" v="413" actId="368"/>
          <ac:picMkLst>
            <pc:docMk/>
            <pc:sldMk cId="352734087" sldId="2076137188"/>
            <ac:picMk id="17" creationId="{435CF05F-BA4D-4CA2-BE45-87EA003FB161}"/>
          </ac:picMkLst>
        </pc:picChg>
        <pc:picChg chg="add mod">
          <ac:chgData name="Eldert Grootenboer" userId="3fe8758b2c2b58d2" providerId="LiveId" clId="{23D6907B-A93B-4B68-AAB0-8812F8C2E7F2}" dt="2021-04-10T19:46:31.513" v="450" actId="14100"/>
          <ac:picMkLst>
            <pc:docMk/>
            <pc:sldMk cId="352734087" sldId="2076137188"/>
            <ac:picMk id="19" creationId="{F048BD8B-B721-457A-9D4F-1CE5C8A5F48B}"/>
          </ac:picMkLst>
        </pc:picChg>
        <pc:picChg chg="del">
          <ac:chgData name="Eldert Grootenboer" userId="3fe8758b2c2b58d2" providerId="LiveId" clId="{23D6907B-A93B-4B68-AAB0-8812F8C2E7F2}" dt="2021-04-10T19:45:45.617" v="445" actId="21"/>
          <ac:picMkLst>
            <pc:docMk/>
            <pc:sldMk cId="352734087" sldId="2076137188"/>
            <ac:picMk id="1026" creationId="{23238FF5-0FE1-4462-94D3-2005363E1ABE}"/>
          </ac:picMkLst>
        </pc:picChg>
        <pc:cxnChg chg="add mod">
          <ac:chgData name="Eldert Grootenboer" userId="3fe8758b2c2b58d2" providerId="LiveId" clId="{23D6907B-A93B-4B68-AAB0-8812F8C2E7F2}" dt="2021-04-10T19:45:49.024" v="446" actId="478"/>
          <ac:cxnSpMkLst>
            <pc:docMk/>
            <pc:sldMk cId="352734087" sldId="2076137188"/>
            <ac:cxnSpMk id="7" creationId="{DA1A9AD6-6F41-4E54-B1D5-D3DE88AC94C1}"/>
          </ac:cxnSpMkLst>
        </pc:cxnChg>
        <pc:cxnChg chg="add mod">
          <ac:chgData name="Eldert Grootenboer" userId="3fe8758b2c2b58d2" providerId="LiveId" clId="{23D6907B-A93B-4B68-AAB0-8812F8C2E7F2}" dt="2021-04-10T19:45:49.024" v="446" actId="478"/>
          <ac:cxnSpMkLst>
            <pc:docMk/>
            <pc:sldMk cId="352734087" sldId="2076137188"/>
            <ac:cxnSpMk id="8" creationId="{10CF8D7C-66FE-439E-8EAE-918076694E5B}"/>
          </ac:cxnSpMkLst>
        </pc:cxnChg>
      </pc:sldChg>
      <pc:sldChg chg="addSp">
        <pc:chgData name="Eldert Grootenboer" userId="3fe8758b2c2b58d2" providerId="LiveId" clId="{23D6907B-A93B-4B68-AAB0-8812F8C2E7F2}" dt="2021-04-10T19:45:38.627" v="443"/>
        <pc:sldMkLst>
          <pc:docMk/>
          <pc:sldMk cId="1034719791" sldId="2076137188"/>
        </pc:sldMkLst>
        <pc:picChg chg="add">
          <ac:chgData name="Eldert Grootenboer" userId="3fe8758b2c2b58d2" providerId="LiveId" clId="{23D6907B-A93B-4B68-AAB0-8812F8C2E7F2}" dt="2021-04-10T19:45:38.627" v="443"/>
          <ac:picMkLst>
            <pc:docMk/>
            <pc:sldMk cId="1034719791" sldId="2076137188"/>
            <ac:picMk id="1026" creationId="{23238FF5-0FE1-4462-94D3-2005363E1ABE}"/>
          </ac:picMkLst>
        </pc:picChg>
      </pc:sldChg>
      <pc:sldChg chg="modSp add mod modAnim modShow">
        <pc:chgData name="Eldert Grootenboer" userId="3fe8758b2c2b58d2" providerId="LiveId" clId="{23D6907B-A93B-4B68-AAB0-8812F8C2E7F2}" dt="2021-04-10T16:30:27.539" v="318"/>
        <pc:sldMkLst>
          <pc:docMk/>
          <pc:sldMk cId="1823333210" sldId="2076137189"/>
        </pc:sldMkLst>
        <pc:spChg chg="mod">
          <ac:chgData name="Eldert Grootenboer" userId="3fe8758b2c2b58d2" providerId="LiveId" clId="{23D6907B-A93B-4B68-AAB0-8812F8C2E7F2}" dt="2021-04-09T11:12:18.305" v="123" actId="6549"/>
          <ac:spMkLst>
            <pc:docMk/>
            <pc:sldMk cId="1823333210" sldId="2076137189"/>
            <ac:spMk id="4" creationId="{670CB27B-671F-48A4-B590-CCD71315CA66}"/>
          </ac:spMkLst>
        </pc:spChg>
      </pc:sldChg>
      <pc:sldChg chg="add mod modShow">
        <pc:chgData name="Eldert Grootenboer" userId="3fe8758b2c2b58d2" providerId="LiveId" clId="{23D6907B-A93B-4B68-AAB0-8812F8C2E7F2}" dt="2021-04-09T11:12:08.811" v="122" actId="729"/>
        <pc:sldMkLst>
          <pc:docMk/>
          <pc:sldMk cId="824814114" sldId="2076137190"/>
        </pc:sldMkLst>
      </pc:sldChg>
      <pc:sldChg chg="addSp delSp modSp add mod delAnim modAnim modShow">
        <pc:chgData name="Eldert Grootenboer" userId="3fe8758b2c2b58d2" providerId="LiveId" clId="{23D6907B-A93B-4B68-AAB0-8812F8C2E7F2}" dt="2021-04-10T16:32:42.866" v="337"/>
        <pc:sldMkLst>
          <pc:docMk/>
          <pc:sldMk cId="128539374" sldId="2076137191"/>
        </pc:sldMkLst>
        <pc:picChg chg="mod">
          <ac:chgData name="Eldert Grootenboer" userId="3fe8758b2c2b58d2" providerId="LiveId" clId="{23D6907B-A93B-4B68-AAB0-8812F8C2E7F2}" dt="2021-04-09T12:56:23.605" v="215" actId="1037"/>
          <ac:picMkLst>
            <pc:docMk/>
            <pc:sldMk cId="128539374" sldId="2076137191"/>
            <ac:picMk id="10" creationId="{AAF605E4-9260-45A5-B115-3F094EBD88CF}"/>
          </ac:picMkLst>
        </pc:picChg>
        <pc:picChg chg="mod">
          <ac:chgData name="Eldert Grootenboer" userId="3fe8758b2c2b58d2" providerId="LiveId" clId="{23D6907B-A93B-4B68-AAB0-8812F8C2E7F2}" dt="2021-04-09T12:54:02.093" v="155" actId="1076"/>
          <ac:picMkLst>
            <pc:docMk/>
            <pc:sldMk cId="128539374" sldId="2076137191"/>
            <ac:picMk id="13" creationId="{F691BBD6-455A-48F7-BD39-F2CDA87B9770}"/>
          </ac:picMkLst>
        </pc:picChg>
        <pc:picChg chg="mod">
          <ac:chgData name="Eldert Grootenboer" userId="3fe8758b2c2b58d2" providerId="LiveId" clId="{23D6907B-A93B-4B68-AAB0-8812F8C2E7F2}" dt="2021-04-09T12:45:29.366" v="135" actId="1076"/>
          <ac:picMkLst>
            <pc:docMk/>
            <pc:sldMk cId="128539374" sldId="2076137191"/>
            <ac:picMk id="14" creationId="{94C077E2-2A07-4417-B406-E803B58F6F0D}"/>
          </ac:picMkLst>
        </pc:picChg>
        <pc:picChg chg="mod">
          <ac:chgData name="Eldert Grootenboer" userId="3fe8758b2c2b58d2" providerId="LiveId" clId="{23D6907B-A93B-4B68-AAB0-8812F8C2E7F2}" dt="2021-04-09T12:54:14.062" v="156" actId="1076"/>
          <ac:picMkLst>
            <pc:docMk/>
            <pc:sldMk cId="128539374" sldId="2076137191"/>
            <ac:picMk id="15" creationId="{F2752AA7-5303-4CAA-A821-C77645981397}"/>
          </ac:picMkLst>
        </pc:picChg>
        <pc:picChg chg="mod">
          <ac:chgData name="Eldert Grootenboer" userId="3fe8758b2c2b58d2" providerId="LiveId" clId="{23D6907B-A93B-4B68-AAB0-8812F8C2E7F2}" dt="2021-04-10T16:09:06.057" v="297" actId="1038"/>
          <ac:picMkLst>
            <pc:docMk/>
            <pc:sldMk cId="128539374" sldId="2076137191"/>
            <ac:picMk id="22" creationId="{B97DF638-AAFD-443A-8032-B34A4165C688}"/>
          </ac:picMkLst>
        </pc:picChg>
        <pc:picChg chg="mod">
          <ac:chgData name="Eldert Grootenboer" userId="3fe8758b2c2b58d2" providerId="LiveId" clId="{23D6907B-A93B-4B68-AAB0-8812F8C2E7F2}" dt="2021-04-10T16:09:06.057" v="297" actId="1038"/>
          <ac:picMkLst>
            <pc:docMk/>
            <pc:sldMk cId="128539374" sldId="2076137191"/>
            <ac:picMk id="24" creationId="{FB3401F1-269A-4E04-A9E0-819DF013FAEA}"/>
          </ac:picMkLst>
        </pc:picChg>
        <pc:picChg chg="mod">
          <ac:chgData name="Eldert Grootenboer" userId="3fe8758b2c2b58d2" providerId="LiveId" clId="{23D6907B-A93B-4B68-AAB0-8812F8C2E7F2}" dt="2021-04-09T12:55:39.819" v="181" actId="1035"/>
          <ac:picMkLst>
            <pc:docMk/>
            <pc:sldMk cId="128539374" sldId="2076137191"/>
            <ac:picMk id="26" creationId="{6360964E-455E-4A3D-BE64-C989876DC243}"/>
          </ac:picMkLst>
        </pc:picChg>
        <pc:picChg chg="mod">
          <ac:chgData name="Eldert Grootenboer" userId="3fe8758b2c2b58d2" providerId="LiveId" clId="{23D6907B-A93B-4B68-AAB0-8812F8C2E7F2}" dt="2021-04-10T16:09:06.057" v="297" actId="1038"/>
          <ac:picMkLst>
            <pc:docMk/>
            <pc:sldMk cId="128539374" sldId="2076137191"/>
            <ac:picMk id="27" creationId="{5BAE5D78-9428-4AB0-8AA5-C56BE139E615}"/>
          </ac:picMkLst>
        </pc:picChg>
        <pc:picChg chg="mod">
          <ac:chgData name="Eldert Grootenboer" userId="3fe8758b2c2b58d2" providerId="LiveId" clId="{23D6907B-A93B-4B68-AAB0-8812F8C2E7F2}" dt="2021-04-10T16:09:06.057" v="297" actId="1038"/>
          <ac:picMkLst>
            <pc:docMk/>
            <pc:sldMk cId="128539374" sldId="2076137191"/>
            <ac:picMk id="43" creationId="{B0ACE36C-2266-4D0D-9B15-B35AEE310862}"/>
          </ac:picMkLst>
        </pc:picChg>
        <pc:picChg chg="add mod">
          <ac:chgData name="Eldert Grootenboer" userId="3fe8758b2c2b58d2" providerId="LiveId" clId="{23D6907B-A93B-4B68-AAB0-8812F8C2E7F2}" dt="2021-04-10T16:09:06.057" v="297" actId="1038"/>
          <ac:picMkLst>
            <pc:docMk/>
            <pc:sldMk cId="128539374" sldId="2076137191"/>
            <ac:picMk id="68" creationId="{C9DD4663-0B46-46B9-A620-7985707645E1}"/>
          </ac:picMkLst>
        </pc:picChg>
        <pc:picChg chg="mod">
          <ac:chgData name="Eldert Grootenboer" userId="3fe8758b2c2b58d2" providerId="LiveId" clId="{23D6907B-A93B-4B68-AAB0-8812F8C2E7F2}" dt="2021-04-09T12:54:54.071" v="172" actId="1035"/>
          <ac:picMkLst>
            <pc:docMk/>
            <pc:sldMk cId="128539374" sldId="2076137191"/>
            <ac:picMk id="6146" creationId="{B0750674-1BAB-49B1-ABD7-2E131C74A395}"/>
          </ac:picMkLst>
        </pc:picChg>
        <pc:cxnChg chg="add del mod">
          <ac:chgData name="Eldert Grootenboer" userId="3fe8758b2c2b58d2" providerId="LiveId" clId="{23D6907B-A93B-4B68-AAB0-8812F8C2E7F2}" dt="2021-04-09T12:48:43.034" v="138" actId="478"/>
          <ac:cxnSpMkLst>
            <pc:docMk/>
            <pc:sldMk cId="128539374" sldId="2076137191"/>
            <ac:cxnSpMk id="18" creationId="{0BA7ED7B-D4DA-4B51-B159-886FC2005494}"/>
          </ac:cxnSpMkLst>
        </pc:cxnChg>
        <pc:cxnChg chg="add del mod">
          <ac:chgData name="Eldert Grootenboer" userId="3fe8758b2c2b58d2" providerId="LiveId" clId="{23D6907B-A93B-4B68-AAB0-8812F8C2E7F2}" dt="2021-04-09T12:53:06.767" v="145" actId="478"/>
          <ac:cxnSpMkLst>
            <pc:docMk/>
            <pc:sldMk cId="128539374" sldId="2076137191"/>
            <ac:cxnSpMk id="25" creationId="{80DA3A97-C7B9-47EA-9B1F-816E0C4A15B6}"/>
          </ac:cxnSpMkLst>
        </pc:cxnChg>
        <pc:cxnChg chg="mod">
          <ac:chgData name="Eldert Grootenboer" userId="3fe8758b2c2b58d2" providerId="LiveId" clId="{23D6907B-A93B-4B68-AAB0-8812F8C2E7F2}" dt="2021-04-09T12:54:14.062" v="156" actId="1076"/>
          <ac:cxnSpMkLst>
            <pc:docMk/>
            <pc:sldMk cId="128539374" sldId="2076137191"/>
            <ac:cxnSpMk id="29" creationId="{6C2882F2-DC79-477E-81DE-9343E99B6B7B}"/>
          </ac:cxnSpMkLst>
        </pc:cxnChg>
        <pc:cxnChg chg="mod">
          <ac:chgData name="Eldert Grootenboer" userId="3fe8758b2c2b58d2" providerId="LiveId" clId="{23D6907B-A93B-4B68-AAB0-8812F8C2E7F2}" dt="2021-04-09T12:54:54.071" v="172" actId="1035"/>
          <ac:cxnSpMkLst>
            <pc:docMk/>
            <pc:sldMk cId="128539374" sldId="2076137191"/>
            <ac:cxnSpMk id="31" creationId="{47FF76DD-7ED3-4716-9718-6D6B980118A6}"/>
          </ac:cxnSpMkLst>
        </pc:cxnChg>
        <pc:cxnChg chg="add del mod">
          <ac:chgData name="Eldert Grootenboer" userId="3fe8758b2c2b58d2" providerId="LiveId" clId="{23D6907B-A93B-4B68-AAB0-8812F8C2E7F2}" dt="2021-04-09T12:53:18.795" v="147" actId="478"/>
          <ac:cxnSpMkLst>
            <pc:docMk/>
            <pc:sldMk cId="128539374" sldId="2076137191"/>
            <ac:cxnSpMk id="32" creationId="{A1C7F9E3-C314-4A2C-923E-DC04BDCF388F}"/>
          </ac:cxnSpMkLst>
        </pc:cxnChg>
        <pc:cxnChg chg="del mod">
          <ac:chgData name="Eldert Grootenboer" userId="3fe8758b2c2b58d2" providerId="LiveId" clId="{23D6907B-A93B-4B68-AAB0-8812F8C2E7F2}" dt="2021-04-09T12:53:22.002" v="148" actId="478"/>
          <ac:cxnSpMkLst>
            <pc:docMk/>
            <pc:sldMk cId="128539374" sldId="2076137191"/>
            <ac:cxnSpMk id="33" creationId="{F8D38E99-044C-4E36-8187-6E3ABB625944}"/>
          </ac:cxnSpMkLst>
        </pc:cxnChg>
        <pc:cxnChg chg="del mod">
          <ac:chgData name="Eldert Grootenboer" userId="3fe8758b2c2b58d2" providerId="LiveId" clId="{23D6907B-A93B-4B68-AAB0-8812F8C2E7F2}" dt="2021-04-09T12:44:55.211" v="126" actId="478"/>
          <ac:cxnSpMkLst>
            <pc:docMk/>
            <pc:sldMk cId="128539374" sldId="2076137191"/>
            <ac:cxnSpMk id="35" creationId="{BA8F9710-F205-47F9-9D05-FC6B5A72624D}"/>
          </ac:cxnSpMkLst>
        </pc:cxnChg>
        <pc:cxnChg chg="add mod">
          <ac:chgData name="Eldert Grootenboer" userId="3fe8758b2c2b58d2" providerId="LiveId" clId="{23D6907B-A93B-4B68-AAB0-8812F8C2E7F2}" dt="2021-04-09T12:54:02.093" v="155" actId="1076"/>
          <ac:cxnSpMkLst>
            <pc:docMk/>
            <pc:sldMk cId="128539374" sldId="2076137191"/>
            <ac:cxnSpMk id="40" creationId="{34755AE9-6533-48E6-BABE-66FED2972954}"/>
          </ac:cxnSpMkLst>
        </pc:cxnChg>
        <pc:cxnChg chg="mod">
          <ac:chgData name="Eldert Grootenboer" userId="3fe8758b2c2b58d2" providerId="LiveId" clId="{23D6907B-A93B-4B68-AAB0-8812F8C2E7F2}" dt="2021-04-09T12:45:29.366" v="135" actId="1076"/>
          <ac:cxnSpMkLst>
            <pc:docMk/>
            <pc:sldMk cId="128539374" sldId="2076137191"/>
            <ac:cxnSpMk id="45" creationId="{23385D40-1B16-4E6D-AE90-796340CEE4D5}"/>
          </ac:cxnSpMkLst>
        </pc:cxnChg>
        <pc:cxnChg chg="del mod">
          <ac:chgData name="Eldert Grootenboer" userId="3fe8758b2c2b58d2" providerId="LiveId" clId="{23D6907B-A93B-4B68-AAB0-8812F8C2E7F2}" dt="2021-04-09T12:53:40.683" v="151" actId="478"/>
          <ac:cxnSpMkLst>
            <pc:docMk/>
            <pc:sldMk cId="128539374" sldId="2076137191"/>
            <ac:cxnSpMk id="47" creationId="{D70C315A-EDB4-410A-A7BB-39C7388F3FA4}"/>
          </ac:cxnSpMkLst>
        </pc:cxnChg>
        <pc:cxnChg chg="del mod">
          <ac:chgData name="Eldert Grootenboer" userId="3fe8758b2c2b58d2" providerId="LiveId" clId="{23D6907B-A93B-4B68-AAB0-8812F8C2E7F2}" dt="2021-04-09T12:53:39.176" v="150" actId="478"/>
          <ac:cxnSpMkLst>
            <pc:docMk/>
            <pc:sldMk cId="128539374" sldId="2076137191"/>
            <ac:cxnSpMk id="49" creationId="{4D62674E-F814-449B-9FAD-AF3C2E3B264D}"/>
          </ac:cxnSpMkLst>
        </pc:cxnChg>
        <pc:cxnChg chg="mod">
          <ac:chgData name="Eldert Grootenboer" userId="3fe8758b2c2b58d2" providerId="LiveId" clId="{23D6907B-A93B-4B68-AAB0-8812F8C2E7F2}" dt="2021-04-10T16:09:06.057" v="297" actId="1038"/>
          <ac:cxnSpMkLst>
            <pc:docMk/>
            <pc:sldMk cId="128539374" sldId="2076137191"/>
            <ac:cxnSpMk id="51" creationId="{52F37EC5-AFB2-4D45-8E8E-260BA2D1CEF6}"/>
          </ac:cxnSpMkLst>
        </pc:cxnChg>
        <pc:cxnChg chg="add mod">
          <ac:chgData name="Eldert Grootenboer" userId="3fe8758b2c2b58d2" providerId="LiveId" clId="{23D6907B-A93B-4B68-AAB0-8812F8C2E7F2}" dt="2021-04-09T12:55:39.819" v="181" actId="1035"/>
          <ac:cxnSpMkLst>
            <pc:docMk/>
            <pc:sldMk cId="128539374" sldId="2076137191"/>
            <ac:cxnSpMk id="56" creationId="{84EC937A-002B-421A-B119-B54E3A0F8AEE}"/>
          </ac:cxnSpMkLst>
        </pc:cxnChg>
        <pc:cxnChg chg="add del mod">
          <ac:chgData name="Eldert Grootenboer" userId="3fe8758b2c2b58d2" providerId="LiveId" clId="{23D6907B-A93B-4B68-AAB0-8812F8C2E7F2}" dt="2021-04-09T12:55:49.063" v="183" actId="478"/>
          <ac:cxnSpMkLst>
            <pc:docMk/>
            <pc:sldMk cId="128539374" sldId="2076137191"/>
            <ac:cxnSpMk id="58" creationId="{3F5A1AC8-F5D3-47B1-9D73-1086E92D1B6B}"/>
          </ac:cxnSpMkLst>
        </pc:cxnChg>
        <pc:cxnChg chg="mod">
          <ac:chgData name="Eldert Grootenboer" userId="3fe8758b2c2b58d2" providerId="LiveId" clId="{23D6907B-A93B-4B68-AAB0-8812F8C2E7F2}" dt="2021-04-10T16:09:06.057" v="297" actId="1038"/>
          <ac:cxnSpMkLst>
            <pc:docMk/>
            <pc:sldMk cId="128539374" sldId="2076137191"/>
            <ac:cxnSpMk id="59" creationId="{35D5801F-4A25-420A-9775-D3D27E16FA25}"/>
          </ac:cxnSpMkLst>
        </pc:cxnChg>
        <pc:cxnChg chg="mod">
          <ac:chgData name="Eldert Grootenboer" userId="3fe8758b2c2b58d2" providerId="LiveId" clId="{23D6907B-A93B-4B68-AAB0-8812F8C2E7F2}" dt="2021-04-10T16:09:06.057" v="297" actId="1038"/>
          <ac:cxnSpMkLst>
            <pc:docMk/>
            <pc:sldMk cId="128539374" sldId="2076137191"/>
            <ac:cxnSpMk id="61" creationId="{A2429135-BAA9-4A07-AB82-DDF77FFE80B2}"/>
          </ac:cxnSpMkLst>
        </pc:cxnChg>
        <pc:cxnChg chg="del mod">
          <ac:chgData name="Eldert Grootenboer" userId="3fe8758b2c2b58d2" providerId="LiveId" clId="{23D6907B-A93B-4B68-AAB0-8812F8C2E7F2}" dt="2021-04-09T12:49:18.194" v="141" actId="478"/>
          <ac:cxnSpMkLst>
            <pc:docMk/>
            <pc:sldMk cId="128539374" sldId="2076137191"/>
            <ac:cxnSpMk id="63" creationId="{15193934-6A6E-47C3-BBB9-927A6F37B872}"/>
          </ac:cxnSpMkLst>
        </pc:cxnChg>
        <pc:cxnChg chg="add mod">
          <ac:chgData name="Eldert Grootenboer" userId="3fe8758b2c2b58d2" providerId="LiveId" clId="{23D6907B-A93B-4B68-AAB0-8812F8C2E7F2}" dt="2021-04-10T16:09:06.057" v="297" actId="1038"/>
          <ac:cxnSpMkLst>
            <pc:docMk/>
            <pc:sldMk cId="128539374" sldId="2076137191"/>
            <ac:cxnSpMk id="72" creationId="{C92680A5-05C8-42AB-92AB-4AB6E802A432}"/>
          </ac:cxnSpMkLst>
        </pc:cxnChg>
        <pc:cxnChg chg="add mod">
          <ac:chgData name="Eldert Grootenboer" userId="3fe8758b2c2b58d2" providerId="LiveId" clId="{23D6907B-A93B-4B68-AAB0-8812F8C2E7F2}" dt="2021-04-10T16:09:06.057" v="297" actId="1038"/>
          <ac:cxnSpMkLst>
            <pc:docMk/>
            <pc:sldMk cId="128539374" sldId="2076137191"/>
            <ac:cxnSpMk id="6144" creationId="{CCB53CBD-0567-4494-9224-710EF3248269}"/>
          </ac:cxnSpMkLst>
        </pc:cxnChg>
        <pc:cxnChg chg="add mod">
          <ac:chgData name="Eldert Grootenboer" userId="3fe8758b2c2b58d2" providerId="LiveId" clId="{23D6907B-A93B-4B68-AAB0-8812F8C2E7F2}" dt="2021-04-10T16:09:06.057" v="297" actId="1038"/>
          <ac:cxnSpMkLst>
            <pc:docMk/>
            <pc:sldMk cId="128539374" sldId="2076137191"/>
            <ac:cxnSpMk id="6147" creationId="{2F49F2A2-D2C4-4670-8DDE-E05AA962486D}"/>
          </ac:cxnSpMkLst>
        </pc:cxnChg>
      </pc:sldChg>
    </pc:docChg>
  </pc:docChgLst>
  <pc:docChgLst>
    <pc:chgData name="Eldert Grootenboer" userId="3fe8758b2c2b58d2" providerId="LiveId" clId="{5B4FEA49-3FA8-4920-9BF7-DBBC8F3F99AA}"/>
    <pc:docChg chg="custSel addSld delSld modSld delMainMaster modSection">
      <pc:chgData name="Eldert Grootenboer" userId="3fe8758b2c2b58d2" providerId="LiveId" clId="{5B4FEA49-3FA8-4920-9BF7-DBBC8F3F99AA}" dt="2019-05-14T08:19:12.121" v="57" actId="20577"/>
      <pc:docMkLst>
        <pc:docMk/>
      </pc:docMkLst>
      <pc:sldChg chg="del">
        <pc:chgData name="Eldert Grootenboer" userId="3fe8758b2c2b58d2" providerId="LiveId" clId="{5B4FEA49-3FA8-4920-9BF7-DBBC8F3F99AA}" dt="2019-05-14T07:05:02.377" v="0" actId="2696"/>
        <pc:sldMkLst>
          <pc:docMk/>
          <pc:sldMk cId="4083944162" sldId="256"/>
        </pc:sldMkLst>
      </pc:sldChg>
      <pc:sldChg chg="del">
        <pc:chgData name="Eldert Grootenboer" userId="3fe8758b2c2b58d2" providerId="LiveId" clId="{5B4FEA49-3FA8-4920-9BF7-DBBC8F3F99AA}" dt="2019-05-14T07:05:02.394" v="1" actId="2696"/>
        <pc:sldMkLst>
          <pc:docMk/>
          <pc:sldMk cId="2281233733" sldId="258"/>
        </pc:sldMkLst>
      </pc:sldChg>
      <pc:sldChg chg="del">
        <pc:chgData name="Eldert Grootenboer" userId="3fe8758b2c2b58d2" providerId="LiveId" clId="{5B4FEA49-3FA8-4920-9BF7-DBBC8F3F99AA}" dt="2019-05-14T07:05:02.568" v="17" actId="2696"/>
        <pc:sldMkLst>
          <pc:docMk/>
          <pc:sldMk cId="1111712554" sldId="259"/>
        </pc:sldMkLst>
      </pc:sldChg>
      <pc:sldChg chg="del">
        <pc:chgData name="Eldert Grootenboer" userId="3fe8758b2c2b58d2" providerId="LiveId" clId="{5B4FEA49-3FA8-4920-9BF7-DBBC8F3F99AA}" dt="2019-05-14T07:05:02.423" v="2" actId="2696"/>
        <pc:sldMkLst>
          <pc:docMk/>
          <pc:sldMk cId="1999354278" sldId="260"/>
        </pc:sldMkLst>
      </pc:sldChg>
      <pc:sldChg chg="modSp modAnim">
        <pc:chgData name="Eldert Grootenboer" userId="3fe8758b2c2b58d2" providerId="LiveId" clId="{5B4FEA49-3FA8-4920-9BF7-DBBC8F3F99AA}" dt="2019-05-14T08:19:12.121" v="57" actId="20577"/>
        <pc:sldMkLst>
          <pc:docMk/>
          <pc:sldMk cId="999647639" sldId="1573"/>
        </pc:sldMkLst>
        <pc:spChg chg="mod">
          <ac:chgData name="Eldert Grootenboer" userId="3fe8758b2c2b58d2" providerId="LiveId" clId="{5B4FEA49-3FA8-4920-9BF7-DBBC8F3F99AA}" dt="2019-05-14T08:19:12.121" v="57" actId="20577"/>
          <ac:spMkLst>
            <pc:docMk/>
            <pc:sldMk cId="999647639" sldId="1573"/>
            <ac:spMk id="8" creationId="{EEAB4BC6-5B9D-4629-B82C-6394E3CC07F3}"/>
          </ac:spMkLst>
        </pc:spChg>
      </pc:sldChg>
      <pc:sldChg chg="addSp delSp modSp modNotes">
        <pc:chgData name="Eldert Grootenboer" userId="3fe8758b2c2b58d2" providerId="LiveId" clId="{5B4FEA49-3FA8-4920-9BF7-DBBC8F3F99AA}" dt="2019-05-14T07:06:53.551" v="49"/>
        <pc:sldMkLst>
          <pc:docMk/>
          <pc:sldMk cId="847906476" sldId="1863"/>
        </pc:sldMkLst>
        <pc:picChg chg="del">
          <ac:chgData name="Eldert Grootenboer" userId="3fe8758b2c2b58d2" providerId="LiveId" clId="{5B4FEA49-3FA8-4920-9BF7-DBBC8F3F99AA}" dt="2019-05-14T07:06:31.235" v="39" actId="478"/>
          <ac:picMkLst>
            <pc:docMk/>
            <pc:sldMk cId="847906476" sldId="1863"/>
            <ac:picMk id="8" creationId="{4F1489C0-C535-4C28-A6A9-9EFB3BBF66EF}"/>
          </ac:picMkLst>
        </pc:picChg>
        <pc:picChg chg="add mod">
          <ac:chgData name="Eldert Grootenboer" userId="3fe8758b2c2b58d2" providerId="LiveId" clId="{5B4FEA49-3FA8-4920-9BF7-DBBC8F3F99AA}" dt="2019-05-14T07:06:44.597" v="48" actId="1037"/>
          <ac:picMkLst>
            <pc:docMk/>
            <pc:sldMk cId="847906476" sldId="1863"/>
            <ac:picMk id="1026" creationId="{990845E3-1433-4BAA-A7F2-A0578629717B}"/>
          </ac:picMkLst>
        </pc:picChg>
      </pc:sldChg>
      <pc:sldChg chg="add del">
        <pc:chgData name="Eldert Grootenboer" userId="3fe8758b2c2b58d2" providerId="LiveId" clId="{5B4FEA49-3FA8-4920-9BF7-DBBC8F3F99AA}" dt="2019-05-14T07:06:14.226" v="38" actId="2696"/>
        <pc:sldMkLst>
          <pc:docMk/>
          <pc:sldMk cId="1773326761" sldId="1870"/>
        </pc:sldMkLst>
      </pc:sldChg>
      <pc:sldChg chg="del">
        <pc:chgData name="Eldert Grootenboer" userId="3fe8758b2c2b58d2" providerId="LiveId" clId="{5B4FEA49-3FA8-4920-9BF7-DBBC8F3F99AA}" dt="2019-05-14T07:05:02.464" v="15" actId="2696"/>
        <pc:sldMkLst>
          <pc:docMk/>
          <pc:sldMk cId="3964431128" sldId="1870"/>
        </pc:sldMkLst>
      </pc:sldChg>
      <pc:sldMasterChg chg="del delSldLayout">
        <pc:chgData name="Eldert Grootenboer" userId="3fe8758b2c2b58d2" providerId="LiveId" clId="{5B4FEA49-3FA8-4920-9BF7-DBBC8F3F99AA}" dt="2019-05-14T07:05:02.576" v="20" actId="2696"/>
        <pc:sldMasterMkLst>
          <pc:docMk/>
          <pc:sldMasterMk cId="2099163038" sldId="2147483761"/>
        </pc:sldMasterMkLst>
        <pc:sldLayoutChg chg="del">
          <pc:chgData name="Eldert Grootenboer" userId="3fe8758b2c2b58d2" providerId="LiveId" clId="{5B4FEA49-3FA8-4920-9BF7-DBBC8F3F99AA}" dt="2019-05-14T07:05:02.570" v="18" actId="2696"/>
          <pc:sldLayoutMkLst>
            <pc:docMk/>
            <pc:sldMasterMk cId="2099163038" sldId="2147483761"/>
            <pc:sldLayoutMk cId="2261260738" sldId="2147483762"/>
          </pc:sldLayoutMkLst>
        </pc:sldLayoutChg>
        <pc:sldLayoutChg chg="del">
          <pc:chgData name="Eldert Grootenboer" userId="3fe8758b2c2b58d2" providerId="LiveId" clId="{5B4FEA49-3FA8-4920-9BF7-DBBC8F3F99AA}" dt="2019-05-14T07:05:02.572" v="19" actId="2696"/>
          <pc:sldLayoutMkLst>
            <pc:docMk/>
            <pc:sldMasterMk cId="2099163038" sldId="2147483761"/>
            <pc:sldLayoutMk cId="885757122" sldId="2147483763"/>
          </pc:sldLayoutMkLst>
        </pc:sldLayoutChg>
        <pc:sldLayoutChg chg="del">
          <pc:chgData name="Eldert Grootenboer" userId="3fe8758b2c2b58d2" providerId="LiveId" clId="{5B4FEA49-3FA8-4920-9BF7-DBBC8F3F99AA}" dt="2019-05-14T07:05:02.465" v="16" actId="2696"/>
          <pc:sldLayoutMkLst>
            <pc:docMk/>
            <pc:sldMasterMk cId="2099163038" sldId="2147483761"/>
            <pc:sldLayoutMk cId="1831670529" sldId="2147483764"/>
          </pc:sldLayoutMkLst>
        </pc:sldLayoutChg>
      </pc:sldMasterChg>
      <pc:sldMasterChg chg="del delSldLayout">
        <pc:chgData name="Eldert Grootenboer" userId="3fe8758b2c2b58d2" providerId="LiveId" clId="{5B4FEA49-3FA8-4920-9BF7-DBBC8F3F99AA}" dt="2019-05-14T07:05:02.447" v="14" actId="2696"/>
        <pc:sldMasterMkLst>
          <pc:docMk/>
          <pc:sldMasterMk cId="4174638879" sldId="2147483765"/>
        </pc:sldMasterMkLst>
        <pc:sldLayoutChg chg="del">
          <pc:chgData name="Eldert Grootenboer" userId="3fe8758b2c2b58d2" providerId="LiveId" clId="{5B4FEA49-3FA8-4920-9BF7-DBBC8F3F99AA}" dt="2019-05-14T07:05:02.426" v="3" actId="2696"/>
          <pc:sldLayoutMkLst>
            <pc:docMk/>
            <pc:sldMasterMk cId="4174638879" sldId="2147483765"/>
            <pc:sldLayoutMk cId="2323491813" sldId="2147483766"/>
          </pc:sldLayoutMkLst>
        </pc:sldLayoutChg>
        <pc:sldLayoutChg chg="del">
          <pc:chgData name="Eldert Grootenboer" userId="3fe8758b2c2b58d2" providerId="LiveId" clId="{5B4FEA49-3FA8-4920-9BF7-DBBC8F3F99AA}" dt="2019-05-14T07:05:02.427" v="4" actId="2696"/>
          <pc:sldLayoutMkLst>
            <pc:docMk/>
            <pc:sldMasterMk cId="4174638879" sldId="2147483765"/>
            <pc:sldLayoutMk cId="2110519123" sldId="2147483767"/>
          </pc:sldLayoutMkLst>
        </pc:sldLayoutChg>
        <pc:sldLayoutChg chg="del">
          <pc:chgData name="Eldert Grootenboer" userId="3fe8758b2c2b58d2" providerId="LiveId" clId="{5B4FEA49-3FA8-4920-9BF7-DBBC8F3F99AA}" dt="2019-05-14T07:05:02.431" v="5" actId="2696"/>
          <pc:sldLayoutMkLst>
            <pc:docMk/>
            <pc:sldMasterMk cId="4174638879" sldId="2147483765"/>
            <pc:sldLayoutMk cId="2184991157" sldId="2147483768"/>
          </pc:sldLayoutMkLst>
        </pc:sldLayoutChg>
        <pc:sldLayoutChg chg="del">
          <pc:chgData name="Eldert Grootenboer" userId="3fe8758b2c2b58d2" providerId="LiveId" clId="{5B4FEA49-3FA8-4920-9BF7-DBBC8F3F99AA}" dt="2019-05-14T07:05:02.433" v="6" actId="2696"/>
          <pc:sldLayoutMkLst>
            <pc:docMk/>
            <pc:sldMasterMk cId="4174638879" sldId="2147483765"/>
            <pc:sldLayoutMk cId="4138562126" sldId="2147483769"/>
          </pc:sldLayoutMkLst>
        </pc:sldLayoutChg>
        <pc:sldLayoutChg chg="del">
          <pc:chgData name="Eldert Grootenboer" userId="3fe8758b2c2b58d2" providerId="LiveId" clId="{5B4FEA49-3FA8-4920-9BF7-DBBC8F3F99AA}" dt="2019-05-14T07:05:02.434" v="7" actId="2696"/>
          <pc:sldLayoutMkLst>
            <pc:docMk/>
            <pc:sldMasterMk cId="4174638879" sldId="2147483765"/>
            <pc:sldLayoutMk cId="1881392424" sldId="2147483770"/>
          </pc:sldLayoutMkLst>
        </pc:sldLayoutChg>
        <pc:sldLayoutChg chg="del">
          <pc:chgData name="Eldert Grootenboer" userId="3fe8758b2c2b58d2" providerId="LiveId" clId="{5B4FEA49-3FA8-4920-9BF7-DBBC8F3F99AA}" dt="2019-05-14T07:05:02.435" v="8" actId="2696"/>
          <pc:sldLayoutMkLst>
            <pc:docMk/>
            <pc:sldMasterMk cId="4174638879" sldId="2147483765"/>
            <pc:sldLayoutMk cId="3221945013" sldId="2147483771"/>
          </pc:sldLayoutMkLst>
        </pc:sldLayoutChg>
        <pc:sldLayoutChg chg="del">
          <pc:chgData name="Eldert Grootenboer" userId="3fe8758b2c2b58d2" providerId="LiveId" clId="{5B4FEA49-3FA8-4920-9BF7-DBBC8F3F99AA}" dt="2019-05-14T07:05:02.436" v="9" actId="2696"/>
          <pc:sldLayoutMkLst>
            <pc:docMk/>
            <pc:sldMasterMk cId="4174638879" sldId="2147483765"/>
            <pc:sldLayoutMk cId="4214838252" sldId="2147483772"/>
          </pc:sldLayoutMkLst>
        </pc:sldLayoutChg>
        <pc:sldLayoutChg chg="del">
          <pc:chgData name="Eldert Grootenboer" userId="3fe8758b2c2b58d2" providerId="LiveId" clId="{5B4FEA49-3FA8-4920-9BF7-DBBC8F3F99AA}" dt="2019-05-14T07:05:02.437" v="10" actId="2696"/>
          <pc:sldLayoutMkLst>
            <pc:docMk/>
            <pc:sldMasterMk cId="4174638879" sldId="2147483765"/>
            <pc:sldLayoutMk cId="1318324809" sldId="2147483773"/>
          </pc:sldLayoutMkLst>
        </pc:sldLayoutChg>
        <pc:sldLayoutChg chg="del">
          <pc:chgData name="Eldert Grootenboer" userId="3fe8758b2c2b58d2" providerId="LiveId" clId="{5B4FEA49-3FA8-4920-9BF7-DBBC8F3F99AA}" dt="2019-05-14T07:05:02.438" v="11" actId="2696"/>
          <pc:sldLayoutMkLst>
            <pc:docMk/>
            <pc:sldMasterMk cId="4174638879" sldId="2147483765"/>
            <pc:sldLayoutMk cId="4124898597" sldId="2147483774"/>
          </pc:sldLayoutMkLst>
        </pc:sldLayoutChg>
        <pc:sldLayoutChg chg="del">
          <pc:chgData name="Eldert Grootenboer" userId="3fe8758b2c2b58d2" providerId="LiveId" clId="{5B4FEA49-3FA8-4920-9BF7-DBBC8F3F99AA}" dt="2019-05-14T07:05:02.440" v="12" actId="2696"/>
          <pc:sldLayoutMkLst>
            <pc:docMk/>
            <pc:sldMasterMk cId="4174638879" sldId="2147483765"/>
            <pc:sldLayoutMk cId="496292485" sldId="2147483775"/>
          </pc:sldLayoutMkLst>
        </pc:sldLayoutChg>
        <pc:sldLayoutChg chg="del">
          <pc:chgData name="Eldert Grootenboer" userId="3fe8758b2c2b58d2" providerId="LiveId" clId="{5B4FEA49-3FA8-4920-9BF7-DBBC8F3F99AA}" dt="2019-05-14T07:05:02.442" v="13" actId="2696"/>
          <pc:sldLayoutMkLst>
            <pc:docMk/>
            <pc:sldMasterMk cId="4174638879" sldId="2147483765"/>
            <pc:sldLayoutMk cId="1313563990" sldId="2147483776"/>
          </pc:sldLayoutMkLst>
        </pc:sldLayoutChg>
      </pc:sldMasterChg>
    </pc:docChg>
  </pc:docChgLst>
  <pc:docChgLst>
    <pc:chgData name="Eldert Grootenboer" userId="3fe8758b2c2b58d2" providerId="LiveId" clId="{EB5CAA1A-3C20-40CB-941D-E095BC15A4D7}"/>
    <pc:docChg chg="undo custSel addSld delSld modSld sldOrd modMainMaster addSection delSection modSection">
      <pc:chgData name="Eldert Grootenboer" userId="3fe8758b2c2b58d2" providerId="LiveId" clId="{EB5CAA1A-3C20-40CB-941D-E095BC15A4D7}" dt="2021-04-09T08:51:51.688" v="300" actId="47"/>
      <pc:docMkLst>
        <pc:docMk/>
      </pc:docMkLst>
      <pc:sldChg chg="modSp add mod">
        <pc:chgData name="Eldert Grootenboer" userId="3fe8758b2c2b58d2" providerId="LiveId" clId="{EB5CAA1A-3C20-40CB-941D-E095BC15A4D7}" dt="2021-04-09T08:13:50.548" v="10"/>
        <pc:sldMkLst>
          <pc:docMk/>
          <pc:sldMk cId="4134529067" sldId="256"/>
        </pc:sldMkLst>
        <pc:spChg chg="mod">
          <ac:chgData name="Eldert Grootenboer" userId="3fe8758b2c2b58d2" providerId="LiveId" clId="{EB5CAA1A-3C20-40CB-941D-E095BC15A4D7}" dt="2021-04-09T08:13:50.548" v="10"/>
          <ac:spMkLst>
            <pc:docMk/>
            <pc:sldMk cId="4134529067" sldId="256"/>
            <ac:spMk id="2" creationId="{1A81B1EB-08D0-492D-BD65-8CF6F379BE2B}"/>
          </ac:spMkLst>
        </pc:spChg>
      </pc:sldChg>
      <pc:sldChg chg="modSp">
        <pc:chgData name="Eldert Grootenboer" userId="3fe8758b2c2b58d2" providerId="LiveId" clId="{EB5CAA1A-3C20-40CB-941D-E095BC15A4D7}" dt="2021-04-09T08:12:15.168" v="0"/>
        <pc:sldMkLst>
          <pc:docMk/>
          <pc:sldMk cId="3583683268" sldId="278"/>
        </pc:sldMkLst>
        <pc:spChg chg="mod">
          <ac:chgData name="Eldert Grootenboer" userId="3fe8758b2c2b58d2" providerId="LiveId" clId="{EB5CAA1A-3C20-40CB-941D-E095BC15A4D7}" dt="2021-04-09T08:12:15.168" v="0"/>
          <ac:spMkLst>
            <pc:docMk/>
            <pc:sldMk cId="3583683268" sldId="278"/>
            <ac:spMk id="2" creationId="{00000000-0000-0000-0000-000000000000}"/>
          </ac:spMkLst>
        </pc:spChg>
      </pc:sldChg>
      <pc:sldChg chg="modSp del">
        <pc:chgData name="Eldert Grootenboer" userId="3fe8758b2c2b58d2" providerId="LiveId" clId="{EB5CAA1A-3C20-40CB-941D-E095BC15A4D7}" dt="2021-04-09T08:51:43.737" v="299" actId="47"/>
        <pc:sldMkLst>
          <pc:docMk/>
          <pc:sldMk cId="369258262" sldId="349"/>
        </pc:sldMkLst>
        <pc:spChg chg="mod">
          <ac:chgData name="Eldert Grootenboer" userId="3fe8758b2c2b58d2" providerId="LiveId" clId="{EB5CAA1A-3C20-40CB-941D-E095BC15A4D7}" dt="2021-04-09T08:12:15.168" v="0"/>
          <ac:spMkLst>
            <pc:docMk/>
            <pc:sldMk cId="369258262" sldId="349"/>
            <ac:spMk id="3" creationId="{00000000-0000-0000-0000-000000000000}"/>
          </ac:spMkLst>
        </pc:spChg>
        <pc:spChg chg="mod">
          <ac:chgData name="Eldert Grootenboer" userId="3fe8758b2c2b58d2" providerId="LiveId" clId="{EB5CAA1A-3C20-40CB-941D-E095BC15A4D7}" dt="2021-04-09T08:12:15.168" v="0"/>
          <ac:spMkLst>
            <pc:docMk/>
            <pc:sldMk cId="369258262" sldId="349"/>
            <ac:spMk id="4" creationId="{ED3BB58F-EE82-4A05-A64F-04962320B350}"/>
          </ac:spMkLst>
        </pc:spChg>
      </pc:sldChg>
      <pc:sldChg chg="add del ord setBg">
        <pc:chgData name="Eldert Grootenboer" userId="3fe8758b2c2b58d2" providerId="LiveId" clId="{EB5CAA1A-3C20-40CB-941D-E095BC15A4D7}" dt="2021-04-09T08:46:27.249" v="231" actId="47"/>
        <pc:sldMkLst>
          <pc:docMk/>
          <pc:sldMk cId="100713796" sldId="358"/>
        </pc:sldMkLst>
      </pc:sldChg>
      <pc:sldChg chg="addSp delSp modSp add mod setBg modClrScheme delAnim modAnim chgLayout">
        <pc:chgData name="Eldert Grootenboer" userId="3fe8758b2c2b58d2" providerId="LiveId" clId="{EB5CAA1A-3C20-40CB-941D-E095BC15A4D7}" dt="2021-04-09T08:50:58.070" v="284" actId="165"/>
        <pc:sldMkLst>
          <pc:docMk/>
          <pc:sldMk cId="1938547801" sldId="368"/>
        </pc:sldMkLst>
        <pc:spChg chg="mod ord">
          <ac:chgData name="Eldert Grootenboer" userId="3fe8758b2c2b58d2" providerId="LiveId" clId="{EB5CAA1A-3C20-40CB-941D-E095BC15A4D7}" dt="2021-04-09T08:49:56.912" v="265" actId="207"/>
          <ac:spMkLst>
            <pc:docMk/>
            <pc:sldMk cId="1938547801" sldId="368"/>
            <ac:spMk id="4" creationId="{670CB27B-671F-48A4-B590-CCD71315CA66}"/>
          </ac:spMkLst>
        </pc:spChg>
        <pc:spChg chg="add del mod ord">
          <ac:chgData name="Eldert Grootenboer" userId="3fe8758b2c2b58d2" providerId="LiveId" clId="{EB5CAA1A-3C20-40CB-941D-E095BC15A4D7}" dt="2021-04-09T08:49:44.254" v="260" actId="6264"/>
          <ac:spMkLst>
            <pc:docMk/>
            <pc:sldMk cId="1938547801" sldId="368"/>
            <ac:spMk id="5" creationId="{CDBB6C81-44C7-462E-B01D-E7556559AD19}"/>
          </ac:spMkLst>
        </pc:spChg>
        <pc:spChg chg="add del mod">
          <ac:chgData name="Eldert Grootenboer" userId="3fe8758b2c2b58d2" providerId="LiveId" clId="{EB5CAA1A-3C20-40CB-941D-E095BC15A4D7}" dt="2021-04-09T08:49:44.254" v="260" actId="6264"/>
          <ac:spMkLst>
            <pc:docMk/>
            <pc:sldMk cId="1938547801" sldId="368"/>
            <ac:spMk id="7" creationId="{E981FC2D-A7F8-499A-85B3-FC7BADF57EE7}"/>
          </ac:spMkLst>
        </pc:spChg>
        <pc:spChg chg="add mod ord">
          <ac:chgData name="Eldert Grootenboer" userId="3fe8758b2c2b58d2" providerId="LiveId" clId="{EB5CAA1A-3C20-40CB-941D-E095BC15A4D7}" dt="2021-04-09T08:50:20.952" v="274" actId="404"/>
          <ac:spMkLst>
            <pc:docMk/>
            <pc:sldMk cId="1938547801" sldId="368"/>
            <ac:spMk id="8" creationId="{2A7A3CBB-5A8F-4AB4-B64B-8A800DCF6D84}"/>
          </ac:spMkLst>
        </pc:spChg>
        <pc:spChg chg="del mod">
          <ac:chgData name="Eldert Grootenboer" userId="3fe8758b2c2b58d2" providerId="LiveId" clId="{EB5CAA1A-3C20-40CB-941D-E095BC15A4D7}" dt="2021-04-09T08:50:06.562" v="268" actId="478"/>
          <ac:spMkLst>
            <pc:docMk/>
            <pc:sldMk cId="1938547801" sldId="368"/>
            <ac:spMk id="105" creationId="{592F3FBF-F4FC-4439-A60F-DAC24FCFBFBC}"/>
          </ac:spMkLst>
        </pc:spChg>
        <pc:grpChg chg="add del mod">
          <ac:chgData name="Eldert Grootenboer" userId="3fe8758b2c2b58d2" providerId="LiveId" clId="{EB5CAA1A-3C20-40CB-941D-E095BC15A4D7}" dt="2021-04-09T08:50:58.070" v="284" actId="165"/>
          <ac:grpSpMkLst>
            <pc:docMk/>
            <pc:sldMk cId="1938547801" sldId="368"/>
            <ac:grpSpMk id="9" creationId="{EF54E686-005A-464B-BD55-890F3BBE3EF8}"/>
          </ac:grpSpMkLst>
        </pc:grpChg>
        <pc:picChg chg="del">
          <ac:chgData name="Eldert Grootenboer" userId="3fe8758b2c2b58d2" providerId="LiveId" clId="{EB5CAA1A-3C20-40CB-941D-E095BC15A4D7}" dt="2021-04-09T08:50:42.443" v="281" actId="478"/>
          <ac:picMkLst>
            <pc:docMk/>
            <pc:sldMk cId="1938547801" sldId="368"/>
            <ac:picMk id="2" creationId="{BD849929-C79A-453B-8224-D1E49BC6B030}"/>
          </ac:picMkLst>
        </pc:picChg>
        <pc:picChg chg="mod topLvl">
          <ac:chgData name="Eldert Grootenboer" userId="3fe8758b2c2b58d2" providerId="LiveId" clId="{EB5CAA1A-3C20-40CB-941D-E095BC15A4D7}" dt="2021-04-09T08:50:58.070" v="284" actId="165"/>
          <ac:picMkLst>
            <pc:docMk/>
            <pc:sldMk cId="1938547801" sldId="368"/>
            <ac:picMk id="3" creationId="{6B51E8B2-3690-4D89-BAD0-F3825A7D93BB}"/>
          </ac:picMkLst>
        </pc:picChg>
        <pc:picChg chg="mod topLvl">
          <ac:chgData name="Eldert Grootenboer" userId="3fe8758b2c2b58d2" providerId="LiveId" clId="{EB5CAA1A-3C20-40CB-941D-E095BC15A4D7}" dt="2021-04-09T08:50:58.070" v="284" actId="165"/>
          <ac:picMkLst>
            <pc:docMk/>
            <pc:sldMk cId="1938547801" sldId="368"/>
            <ac:picMk id="6" creationId="{6DC11327-E4CA-499C-BA7A-B6FD57B91E85}"/>
          </ac:picMkLst>
        </pc:picChg>
        <pc:picChg chg="del">
          <ac:chgData name="Eldert Grootenboer" userId="3fe8758b2c2b58d2" providerId="LiveId" clId="{EB5CAA1A-3C20-40CB-941D-E095BC15A4D7}" dt="2021-04-09T08:50:43.432" v="282" actId="478"/>
          <ac:picMkLst>
            <pc:docMk/>
            <pc:sldMk cId="1938547801" sldId="368"/>
            <ac:picMk id="15" creationId="{0E09B1B3-559F-4E30-AFFE-97D21FDA5EA0}"/>
          </ac:picMkLst>
        </pc:picChg>
        <pc:picChg chg="mod topLvl">
          <ac:chgData name="Eldert Grootenboer" userId="3fe8758b2c2b58d2" providerId="LiveId" clId="{EB5CAA1A-3C20-40CB-941D-E095BC15A4D7}" dt="2021-04-09T08:50:58.070" v="284" actId="165"/>
          <ac:picMkLst>
            <pc:docMk/>
            <pc:sldMk cId="1938547801" sldId="368"/>
            <ac:picMk id="16" creationId="{57E914D3-AB0F-4A45-8110-BFB4099AC6CF}"/>
          </ac:picMkLst>
        </pc:picChg>
        <pc:picChg chg="mod topLvl">
          <ac:chgData name="Eldert Grootenboer" userId="3fe8758b2c2b58d2" providerId="LiveId" clId="{EB5CAA1A-3C20-40CB-941D-E095BC15A4D7}" dt="2021-04-09T08:50:58.070" v="284" actId="165"/>
          <ac:picMkLst>
            <pc:docMk/>
            <pc:sldMk cId="1938547801" sldId="368"/>
            <ac:picMk id="18" creationId="{35DA39B1-38A4-4CF0-9E69-B90F6B42613F}"/>
          </ac:picMkLst>
        </pc:picChg>
        <pc:picChg chg="mod topLvl">
          <ac:chgData name="Eldert Grootenboer" userId="3fe8758b2c2b58d2" providerId="LiveId" clId="{EB5CAA1A-3C20-40CB-941D-E095BC15A4D7}" dt="2021-04-09T08:50:58.070" v="284" actId="165"/>
          <ac:picMkLst>
            <pc:docMk/>
            <pc:sldMk cId="1938547801" sldId="368"/>
            <ac:picMk id="20" creationId="{8DFCDC12-F1B2-4A75-B9F9-F816261128ED}"/>
          </ac:picMkLst>
        </pc:picChg>
        <pc:picChg chg="del">
          <ac:chgData name="Eldert Grootenboer" userId="3fe8758b2c2b58d2" providerId="LiveId" clId="{EB5CAA1A-3C20-40CB-941D-E095BC15A4D7}" dt="2021-04-09T08:49:55.048" v="264" actId="478"/>
          <ac:picMkLst>
            <pc:docMk/>
            <pc:sldMk cId="1938547801" sldId="368"/>
            <ac:picMk id="104" creationId="{61C9AE74-B8C8-47F2-B56E-CF141601C0AF}"/>
          </ac:picMkLst>
        </pc:picChg>
      </pc:sldChg>
      <pc:sldChg chg="modSp del">
        <pc:chgData name="Eldert Grootenboer" userId="3fe8758b2c2b58d2" providerId="LiveId" clId="{EB5CAA1A-3C20-40CB-941D-E095BC15A4D7}" dt="2021-04-09T08:51:43.737" v="299" actId="47"/>
        <pc:sldMkLst>
          <pc:docMk/>
          <pc:sldMk cId="2456866888" sldId="369"/>
        </pc:sldMkLst>
        <pc:spChg chg="mod">
          <ac:chgData name="Eldert Grootenboer" userId="3fe8758b2c2b58d2" providerId="LiveId" clId="{EB5CAA1A-3C20-40CB-941D-E095BC15A4D7}" dt="2021-04-09T08:12:15.168" v="0"/>
          <ac:spMkLst>
            <pc:docMk/>
            <pc:sldMk cId="2456866888" sldId="369"/>
            <ac:spMk id="2" creationId="{6C4EB684-6456-480A-A040-70225DE20336}"/>
          </ac:spMkLst>
        </pc:spChg>
      </pc:sldChg>
      <pc:sldChg chg="addSp delSp modSp add mod setBg chgLayout">
        <pc:chgData name="Eldert Grootenboer" userId="3fe8758b2c2b58d2" providerId="LiveId" clId="{EB5CAA1A-3C20-40CB-941D-E095BC15A4D7}" dt="2021-04-09T08:48:44.968" v="253" actId="368"/>
        <pc:sldMkLst>
          <pc:docMk/>
          <pc:sldMk cId="2320019666" sldId="496"/>
        </pc:sldMkLst>
        <pc:spChg chg="mod ord">
          <ac:chgData name="Eldert Grootenboer" userId="3fe8758b2c2b58d2" providerId="LiveId" clId="{EB5CAA1A-3C20-40CB-941D-E095BC15A4D7}" dt="2021-04-09T08:47:25.768" v="235" actId="207"/>
          <ac:spMkLst>
            <pc:docMk/>
            <pc:sldMk cId="2320019666" sldId="496"/>
            <ac:spMk id="2" creationId="{00000000-0000-0000-0000-000000000000}"/>
          </ac:spMkLst>
        </pc:spChg>
        <pc:spChg chg="mod ord">
          <ac:chgData name="Eldert Grootenboer" userId="3fe8758b2c2b58d2" providerId="LiveId" clId="{EB5CAA1A-3C20-40CB-941D-E095BC15A4D7}" dt="2021-04-09T08:48:44.968" v="253" actId="368"/>
          <ac:spMkLst>
            <pc:docMk/>
            <pc:sldMk cId="2320019666" sldId="496"/>
            <ac:spMk id="3" creationId="{00000000-0000-0000-0000-000000000000}"/>
          </ac:spMkLst>
        </pc:spChg>
        <pc:spChg chg="add del mod">
          <ac:chgData name="Eldert Grootenboer" userId="3fe8758b2c2b58d2" providerId="LiveId" clId="{EB5CAA1A-3C20-40CB-941D-E095BC15A4D7}" dt="2021-04-09T08:47:20.440" v="234" actId="6264"/>
          <ac:spMkLst>
            <pc:docMk/>
            <pc:sldMk cId="2320019666" sldId="496"/>
            <ac:spMk id="5" creationId="{DC8A5613-8F6D-41D0-B6A0-ACDB6AEFC36A}"/>
          </ac:spMkLst>
        </pc:spChg>
        <pc:spChg chg="add del mod">
          <ac:chgData name="Eldert Grootenboer" userId="3fe8758b2c2b58d2" providerId="LiveId" clId="{EB5CAA1A-3C20-40CB-941D-E095BC15A4D7}" dt="2021-04-09T08:47:20.440" v="234" actId="6264"/>
          <ac:spMkLst>
            <pc:docMk/>
            <pc:sldMk cId="2320019666" sldId="496"/>
            <ac:spMk id="6" creationId="{36E8D134-7628-420C-A539-500E29F3F6EF}"/>
          </ac:spMkLst>
        </pc:spChg>
        <pc:picChg chg="del">
          <ac:chgData name="Eldert Grootenboer" userId="3fe8758b2c2b58d2" providerId="LiveId" clId="{EB5CAA1A-3C20-40CB-941D-E095BC15A4D7}" dt="2021-04-09T08:47:37.982" v="240" actId="478"/>
          <ac:picMkLst>
            <pc:docMk/>
            <pc:sldMk cId="2320019666" sldId="496"/>
            <ac:picMk id="4" creationId="{00000000-0000-0000-0000-000000000000}"/>
          </ac:picMkLst>
        </pc:picChg>
      </pc:sldChg>
      <pc:sldChg chg="addSp delSp modSp add mod setBg chgLayout">
        <pc:chgData name="Eldert Grootenboer" userId="3fe8758b2c2b58d2" providerId="LiveId" clId="{EB5CAA1A-3C20-40CB-941D-E095BC15A4D7}" dt="2021-04-09T08:48:49.063" v="254" actId="368"/>
        <pc:sldMkLst>
          <pc:docMk/>
          <pc:sldMk cId="2432720363" sldId="508"/>
        </pc:sldMkLst>
        <pc:spChg chg="mod ord">
          <ac:chgData name="Eldert Grootenboer" userId="3fe8758b2c2b58d2" providerId="LiveId" clId="{EB5CAA1A-3C20-40CB-941D-E095BC15A4D7}" dt="2021-04-09T08:47:44.410" v="242" actId="207"/>
          <ac:spMkLst>
            <pc:docMk/>
            <pc:sldMk cId="2432720363" sldId="508"/>
            <ac:spMk id="2" creationId="{00000000-0000-0000-0000-000000000000}"/>
          </ac:spMkLst>
        </pc:spChg>
        <pc:spChg chg="mod ord">
          <ac:chgData name="Eldert Grootenboer" userId="3fe8758b2c2b58d2" providerId="LiveId" clId="{EB5CAA1A-3C20-40CB-941D-E095BC15A4D7}" dt="2021-04-09T08:48:49.063" v="254" actId="368"/>
          <ac:spMkLst>
            <pc:docMk/>
            <pc:sldMk cId="2432720363" sldId="508"/>
            <ac:spMk id="3" creationId="{00000000-0000-0000-0000-000000000000}"/>
          </ac:spMkLst>
        </pc:spChg>
        <pc:spChg chg="mod">
          <ac:chgData name="Eldert Grootenboer" userId="3fe8758b2c2b58d2" providerId="LiveId" clId="{EB5CAA1A-3C20-40CB-941D-E095BC15A4D7}" dt="2021-04-09T08:48:19.182" v="244" actId="207"/>
          <ac:spMkLst>
            <pc:docMk/>
            <pc:sldMk cId="2432720363" sldId="508"/>
            <ac:spMk id="4" creationId="{00000000-0000-0000-0000-000000000000}"/>
          </ac:spMkLst>
        </pc:spChg>
        <pc:spChg chg="add del mod">
          <ac:chgData name="Eldert Grootenboer" userId="3fe8758b2c2b58d2" providerId="LiveId" clId="{EB5CAA1A-3C20-40CB-941D-E095BC15A4D7}" dt="2021-04-09T08:47:20.440" v="234" actId="6264"/>
          <ac:spMkLst>
            <pc:docMk/>
            <pc:sldMk cId="2432720363" sldId="508"/>
            <ac:spMk id="15" creationId="{875E651B-2ADF-468E-A2E1-DF4856DE46B2}"/>
          </ac:spMkLst>
        </pc:spChg>
        <pc:spChg chg="mod">
          <ac:chgData name="Eldert Grootenboer" userId="3fe8758b2c2b58d2" providerId="LiveId" clId="{EB5CAA1A-3C20-40CB-941D-E095BC15A4D7}" dt="2021-04-09T08:48:22.056" v="245" actId="207"/>
          <ac:spMkLst>
            <pc:docMk/>
            <pc:sldMk cId="2432720363" sldId="508"/>
            <ac:spMk id="20" creationId="{00000000-0000-0000-0000-000000000000}"/>
          </ac:spMkLst>
        </pc:spChg>
        <pc:spChg chg="mod">
          <ac:chgData name="Eldert Grootenboer" userId="3fe8758b2c2b58d2" providerId="LiveId" clId="{EB5CAA1A-3C20-40CB-941D-E095BC15A4D7}" dt="2021-04-09T08:48:25.916" v="246" actId="207"/>
          <ac:spMkLst>
            <pc:docMk/>
            <pc:sldMk cId="2432720363" sldId="508"/>
            <ac:spMk id="21" creationId="{00000000-0000-0000-0000-000000000000}"/>
          </ac:spMkLst>
        </pc:spChg>
        <pc:spChg chg="mod">
          <ac:chgData name="Eldert Grootenboer" userId="3fe8758b2c2b58d2" providerId="LiveId" clId="{EB5CAA1A-3C20-40CB-941D-E095BC15A4D7}" dt="2021-04-09T08:48:29.419" v="247" actId="207"/>
          <ac:spMkLst>
            <pc:docMk/>
            <pc:sldMk cId="2432720363" sldId="508"/>
            <ac:spMk id="22" creationId="{00000000-0000-0000-0000-000000000000}"/>
          </ac:spMkLst>
        </pc:spChg>
        <pc:spChg chg="add del mod">
          <ac:chgData name="Eldert Grootenboer" userId="3fe8758b2c2b58d2" providerId="LiveId" clId="{EB5CAA1A-3C20-40CB-941D-E095BC15A4D7}" dt="2021-04-09T08:47:20.440" v="234" actId="6264"/>
          <ac:spMkLst>
            <pc:docMk/>
            <pc:sldMk cId="2432720363" sldId="508"/>
            <ac:spMk id="24" creationId="{36C0327D-7794-4ADB-A8B3-4DCCE0088145}"/>
          </ac:spMkLst>
        </pc:spChg>
        <pc:grpChg chg="mod">
          <ac:chgData name="Eldert Grootenboer" userId="3fe8758b2c2b58d2" providerId="LiveId" clId="{EB5CAA1A-3C20-40CB-941D-E095BC15A4D7}" dt="2021-04-09T08:48:19.182" v="244" actId="207"/>
          <ac:grpSpMkLst>
            <pc:docMk/>
            <pc:sldMk cId="2432720363" sldId="508"/>
            <ac:grpSpMk id="17" creationId="{00000000-0000-0000-0000-000000000000}"/>
          </ac:grpSpMkLst>
        </pc:grpChg>
        <pc:grpChg chg="mod">
          <ac:chgData name="Eldert Grootenboer" userId="3fe8758b2c2b58d2" providerId="LiveId" clId="{EB5CAA1A-3C20-40CB-941D-E095BC15A4D7}" dt="2021-04-09T08:48:22.056" v="245" actId="207"/>
          <ac:grpSpMkLst>
            <pc:docMk/>
            <pc:sldMk cId="2432720363" sldId="508"/>
            <ac:grpSpMk id="18" creationId="{00000000-0000-0000-0000-000000000000}"/>
          </ac:grpSpMkLst>
        </pc:grpChg>
        <pc:picChg chg="mod">
          <ac:chgData name="Eldert Grootenboer" userId="3fe8758b2c2b58d2" providerId="LiveId" clId="{EB5CAA1A-3C20-40CB-941D-E095BC15A4D7}" dt="2021-04-09T08:48:19.182" v="244" actId="207"/>
          <ac:picMkLst>
            <pc:docMk/>
            <pc:sldMk cId="2432720363" sldId="508"/>
            <ac:picMk id="16" creationId="{00000000-0000-0000-0000-000000000000}"/>
          </ac:picMkLst>
        </pc:picChg>
        <pc:picChg chg="mod">
          <ac:chgData name="Eldert Grootenboer" userId="3fe8758b2c2b58d2" providerId="LiveId" clId="{EB5CAA1A-3C20-40CB-941D-E095BC15A4D7}" dt="2021-04-09T08:48:22.056" v="245" actId="207"/>
          <ac:picMkLst>
            <pc:docMk/>
            <pc:sldMk cId="2432720363" sldId="508"/>
            <ac:picMk id="19" creationId="{00000000-0000-0000-0000-000000000000}"/>
          </ac:picMkLst>
        </pc:picChg>
        <pc:picChg chg="del">
          <ac:chgData name="Eldert Grootenboer" userId="3fe8758b2c2b58d2" providerId="LiveId" clId="{EB5CAA1A-3C20-40CB-941D-E095BC15A4D7}" dt="2021-04-09T08:47:41.061" v="241" actId="478"/>
          <ac:picMkLst>
            <pc:docMk/>
            <pc:sldMk cId="2432720363" sldId="508"/>
            <ac:picMk id="23" creationId="{24F48AB6-81FC-42E3-B01C-F79E55CF954F}"/>
          </ac:picMkLst>
        </pc:picChg>
      </pc:sldChg>
      <pc:sldChg chg="addSp delSp modSp add mod setBg modClrScheme chgLayout">
        <pc:chgData name="Eldert Grootenboer" userId="3fe8758b2c2b58d2" providerId="LiveId" clId="{EB5CAA1A-3C20-40CB-941D-E095BC15A4D7}" dt="2021-04-09T08:51:37.549" v="298" actId="6549"/>
        <pc:sldMkLst>
          <pc:docMk/>
          <pc:sldMk cId="3967547178" sldId="732"/>
        </pc:sldMkLst>
        <pc:spChg chg="mod ord">
          <ac:chgData name="Eldert Grootenboer" userId="3fe8758b2c2b58d2" providerId="LiveId" clId="{EB5CAA1A-3C20-40CB-941D-E095BC15A4D7}" dt="2021-04-09T08:51:17.261" v="289" actId="700"/>
          <ac:spMkLst>
            <pc:docMk/>
            <pc:sldMk cId="3967547178" sldId="732"/>
            <ac:spMk id="2" creationId="{821205CC-69BC-4AD2-B33A-61A110EE2553}"/>
          </ac:spMkLst>
        </pc:spChg>
        <pc:spChg chg="mod ord">
          <ac:chgData name="Eldert Grootenboer" userId="3fe8758b2c2b58d2" providerId="LiveId" clId="{EB5CAA1A-3C20-40CB-941D-E095BC15A4D7}" dt="2021-04-09T08:51:35.884" v="297" actId="368"/>
          <ac:spMkLst>
            <pc:docMk/>
            <pc:sldMk cId="3967547178" sldId="732"/>
            <ac:spMk id="3" creationId="{7B785530-D058-4247-9780-8A7466EE97CE}"/>
          </ac:spMkLst>
        </pc:spChg>
        <pc:spChg chg="add del mod">
          <ac:chgData name="Eldert Grootenboer" userId="3fe8758b2c2b58d2" providerId="LiveId" clId="{EB5CAA1A-3C20-40CB-941D-E095BC15A4D7}" dt="2021-04-09T08:49:44.254" v="260" actId="6264"/>
          <ac:spMkLst>
            <pc:docMk/>
            <pc:sldMk cId="3967547178" sldId="732"/>
            <ac:spMk id="4" creationId="{BB099516-D35C-4C55-95D2-71C08DAD6300}"/>
          </ac:spMkLst>
        </pc:spChg>
        <pc:spChg chg="add del mod">
          <ac:chgData name="Eldert Grootenboer" userId="3fe8758b2c2b58d2" providerId="LiveId" clId="{EB5CAA1A-3C20-40CB-941D-E095BC15A4D7}" dt="2021-04-09T08:49:44.254" v="260" actId="6264"/>
          <ac:spMkLst>
            <pc:docMk/>
            <pc:sldMk cId="3967547178" sldId="732"/>
            <ac:spMk id="5" creationId="{5CB66A98-01A9-4EDA-A359-F3B7B18185B5}"/>
          </ac:spMkLst>
        </pc:spChg>
        <pc:spChg chg="mod ord">
          <ac:chgData name="Eldert Grootenboer" userId="3fe8758b2c2b58d2" providerId="LiveId" clId="{EB5CAA1A-3C20-40CB-941D-E095BC15A4D7}" dt="2021-04-09T08:51:37.549" v="298" actId="6549"/>
          <ac:spMkLst>
            <pc:docMk/>
            <pc:sldMk cId="3967547178" sldId="732"/>
            <ac:spMk id="7" creationId="{3038554C-B42B-4973-ABA5-E1D5E32118D0}"/>
          </ac:spMkLst>
        </pc:spChg>
      </pc:sldChg>
      <pc:sldChg chg="addSp delSp modSp add mod setBg chgLayout">
        <pc:chgData name="Eldert Grootenboer" userId="3fe8758b2c2b58d2" providerId="LiveId" clId="{EB5CAA1A-3C20-40CB-941D-E095BC15A4D7}" dt="2021-04-09T08:48:40.823" v="252" actId="404"/>
        <pc:sldMkLst>
          <pc:docMk/>
          <pc:sldMk cId="2252645130" sldId="743"/>
        </pc:sldMkLst>
        <pc:spChg chg="mod ord">
          <ac:chgData name="Eldert Grootenboer" userId="3fe8758b2c2b58d2" providerId="LiveId" clId="{EB5CAA1A-3C20-40CB-941D-E095BC15A4D7}" dt="2021-04-09T08:47:31.303" v="237" actId="207"/>
          <ac:spMkLst>
            <pc:docMk/>
            <pc:sldMk cId="2252645130" sldId="743"/>
            <ac:spMk id="2" creationId="{2E6C81A4-7FE3-4BDE-9629-3FBBD8A67A6F}"/>
          </ac:spMkLst>
        </pc:spChg>
        <pc:spChg chg="mod ord">
          <ac:chgData name="Eldert Grootenboer" userId="3fe8758b2c2b58d2" providerId="LiveId" clId="{EB5CAA1A-3C20-40CB-941D-E095BC15A4D7}" dt="2021-04-09T08:48:40.823" v="252" actId="404"/>
          <ac:spMkLst>
            <pc:docMk/>
            <pc:sldMk cId="2252645130" sldId="743"/>
            <ac:spMk id="3" creationId="{7769FD5B-4735-42C9-A427-8EABF87F9566}"/>
          </ac:spMkLst>
        </pc:spChg>
        <pc:spChg chg="add del mod">
          <ac:chgData name="Eldert Grootenboer" userId="3fe8758b2c2b58d2" providerId="LiveId" clId="{EB5CAA1A-3C20-40CB-941D-E095BC15A4D7}" dt="2021-04-09T08:47:20.440" v="234" actId="6264"/>
          <ac:spMkLst>
            <pc:docMk/>
            <pc:sldMk cId="2252645130" sldId="743"/>
            <ac:spMk id="4" creationId="{B87C9F7A-FA06-49A0-9623-C5C76B07853D}"/>
          </ac:spMkLst>
        </pc:spChg>
        <pc:spChg chg="add del mod">
          <ac:chgData name="Eldert Grootenboer" userId="3fe8758b2c2b58d2" providerId="LiveId" clId="{EB5CAA1A-3C20-40CB-941D-E095BC15A4D7}" dt="2021-04-09T08:47:20.440" v="234" actId="6264"/>
          <ac:spMkLst>
            <pc:docMk/>
            <pc:sldMk cId="2252645130" sldId="743"/>
            <ac:spMk id="5" creationId="{D11E7B8B-4721-48F7-A9F6-6F35C59AE136}"/>
          </ac:spMkLst>
        </pc:spChg>
        <pc:picChg chg="del">
          <ac:chgData name="Eldert Grootenboer" userId="3fe8758b2c2b58d2" providerId="LiveId" clId="{EB5CAA1A-3C20-40CB-941D-E095BC15A4D7}" dt="2021-04-09T08:47:35.349" v="239" actId="478"/>
          <ac:picMkLst>
            <pc:docMk/>
            <pc:sldMk cId="2252645130" sldId="743"/>
            <ac:picMk id="8" creationId="{C638EB94-AD26-4556-800C-29D194C4ECCE}"/>
          </ac:picMkLst>
        </pc:picChg>
      </pc:sldChg>
      <pc:sldChg chg="modSp del">
        <pc:chgData name="Eldert Grootenboer" userId="3fe8758b2c2b58d2" providerId="LiveId" clId="{EB5CAA1A-3C20-40CB-941D-E095BC15A4D7}" dt="2021-04-09T08:17:33.018" v="38" actId="47"/>
        <pc:sldMkLst>
          <pc:docMk/>
          <pc:sldMk cId="649373998" sldId="1337"/>
        </pc:sldMkLst>
        <pc:spChg chg="mod">
          <ac:chgData name="Eldert Grootenboer" userId="3fe8758b2c2b58d2" providerId="LiveId" clId="{EB5CAA1A-3C20-40CB-941D-E095BC15A4D7}" dt="2021-04-09T08:12:15.168" v="0"/>
          <ac:spMkLst>
            <pc:docMk/>
            <pc:sldMk cId="649373998" sldId="1337"/>
            <ac:spMk id="3" creationId="{6FD676AA-A7C8-42D4-80FB-2D3CF0AAE811}"/>
          </ac:spMkLst>
        </pc:spChg>
      </pc:sldChg>
      <pc:sldChg chg="modSp">
        <pc:chgData name="Eldert Grootenboer" userId="3fe8758b2c2b58d2" providerId="LiveId" clId="{EB5CAA1A-3C20-40CB-941D-E095BC15A4D7}" dt="2021-04-09T08:12:15.168" v="0"/>
        <pc:sldMkLst>
          <pc:docMk/>
          <pc:sldMk cId="2629230035" sldId="1355"/>
        </pc:sldMkLst>
        <pc:spChg chg="mod">
          <ac:chgData name="Eldert Grootenboer" userId="3fe8758b2c2b58d2" providerId="LiveId" clId="{EB5CAA1A-3C20-40CB-941D-E095BC15A4D7}" dt="2021-04-09T08:12:15.168" v="0"/>
          <ac:spMkLst>
            <pc:docMk/>
            <pc:sldMk cId="2629230035" sldId="1355"/>
            <ac:spMk id="7" creationId="{68F29C74-49E4-41D7-B716-990750551059}"/>
          </ac:spMkLst>
        </pc:spChg>
      </pc:sldChg>
      <pc:sldChg chg="modSp del">
        <pc:chgData name="Eldert Grootenboer" userId="3fe8758b2c2b58d2" providerId="LiveId" clId="{EB5CAA1A-3C20-40CB-941D-E095BC15A4D7}" dt="2021-04-09T08:17:33.018" v="38" actId="47"/>
        <pc:sldMkLst>
          <pc:docMk/>
          <pc:sldMk cId="1948908908" sldId="1544"/>
        </pc:sldMkLst>
        <pc:spChg chg="mod">
          <ac:chgData name="Eldert Grootenboer" userId="3fe8758b2c2b58d2" providerId="LiveId" clId="{EB5CAA1A-3C20-40CB-941D-E095BC15A4D7}" dt="2021-04-09T08:12:15.168" v="0"/>
          <ac:spMkLst>
            <pc:docMk/>
            <pc:sldMk cId="1948908908" sldId="1544"/>
            <ac:spMk id="3" creationId="{D250E0BD-3DAA-4106-9422-58349ED8A2E0}"/>
          </ac:spMkLst>
        </pc:spChg>
      </pc:sldChg>
      <pc:sldChg chg="modSp mod">
        <pc:chgData name="Eldert Grootenboer" userId="3fe8758b2c2b58d2" providerId="LiveId" clId="{EB5CAA1A-3C20-40CB-941D-E095BC15A4D7}" dt="2021-04-09T08:37:42.491" v="143" actId="20577"/>
        <pc:sldMkLst>
          <pc:docMk/>
          <pc:sldMk cId="2360567870" sldId="1545"/>
        </pc:sldMkLst>
        <pc:spChg chg="mod">
          <ac:chgData name="Eldert Grootenboer" userId="3fe8758b2c2b58d2" providerId="LiveId" clId="{EB5CAA1A-3C20-40CB-941D-E095BC15A4D7}" dt="2021-04-09T08:37:42.491" v="143" actId="20577"/>
          <ac:spMkLst>
            <pc:docMk/>
            <pc:sldMk cId="2360567870" sldId="1545"/>
            <ac:spMk id="3" creationId="{EDF0B663-4CCA-4ADB-89E8-E9CC0D6A5206}"/>
          </ac:spMkLst>
        </pc:spChg>
      </pc:sldChg>
      <pc:sldChg chg="modSp del">
        <pc:chgData name="Eldert Grootenboer" userId="3fe8758b2c2b58d2" providerId="LiveId" clId="{EB5CAA1A-3C20-40CB-941D-E095BC15A4D7}" dt="2021-04-09T08:37:56.240" v="144" actId="47"/>
        <pc:sldMkLst>
          <pc:docMk/>
          <pc:sldMk cId="1528354231" sldId="1546"/>
        </pc:sldMkLst>
        <pc:spChg chg="mod">
          <ac:chgData name="Eldert Grootenboer" userId="3fe8758b2c2b58d2" providerId="LiveId" clId="{EB5CAA1A-3C20-40CB-941D-E095BC15A4D7}" dt="2021-04-09T08:12:15.168" v="0"/>
          <ac:spMkLst>
            <pc:docMk/>
            <pc:sldMk cId="1528354231" sldId="1546"/>
            <ac:spMk id="2" creationId="{39AF23F7-6C5C-447D-A883-5D060C643E1A}"/>
          </ac:spMkLst>
        </pc:spChg>
      </pc:sldChg>
      <pc:sldChg chg="modSp mod">
        <pc:chgData name="Eldert Grootenboer" userId="3fe8758b2c2b58d2" providerId="LiveId" clId="{EB5CAA1A-3C20-40CB-941D-E095BC15A4D7}" dt="2021-04-09T08:38:25.566" v="149" actId="20577"/>
        <pc:sldMkLst>
          <pc:docMk/>
          <pc:sldMk cId="1000985770" sldId="1547"/>
        </pc:sldMkLst>
        <pc:spChg chg="mod">
          <ac:chgData name="Eldert Grootenboer" userId="3fe8758b2c2b58d2" providerId="LiveId" clId="{EB5CAA1A-3C20-40CB-941D-E095BC15A4D7}" dt="2021-04-09T08:38:25.566" v="149" actId="20577"/>
          <ac:spMkLst>
            <pc:docMk/>
            <pc:sldMk cId="1000985770" sldId="1547"/>
            <ac:spMk id="2" creationId="{0AAC3CCD-B202-468A-BA18-581C33E7CD34}"/>
          </ac:spMkLst>
        </pc:spChg>
      </pc:sldChg>
      <pc:sldChg chg="modSp">
        <pc:chgData name="Eldert Grootenboer" userId="3fe8758b2c2b58d2" providerId="LiveId" clId="{EB5CAA1A-3C20-40CB-941D-E095BC15A4D7}" dt="2021-04-09T08:12:15.168" v="0"/>
        <pc:sldMkLst>
          <pc:docMk/>
          <pc:sldMk cId="2783293209" sldId="1548"/>
        </pc:sldMkLst>
        <pc:spChg chg="mod">
          <ac:chgData name="Eldert Grootenboer" userId="3fe8758b2c2b58d2" providerId="LiveId" clId="{EB5CAA1A-3C20-40CB-941D-E095BC15A4D7}" dt="2021-04-09T08:12:15.168" v="0"/>
          <ac:spMkLst>
            <pc:docMk/>
            <pc:sldMk cId="2783293209" sldId="1548"/>
            <ac:spMk id="2" creationId="{18028506-8431-4A16-B367-DF989DAD4207}"/>
          </ac:spMkLst>
        </pc:spChg>
      </pc:sldChg>
      <pc:sldChg chg="modSp">
        <pc:chgData name="Eldert Grootenboer" userId="3fe8758b2c2b58d2" providerId="LiveId" clId="{EB5CAA1A-3C20-40CB-941D-E095BC15A4D7}" dt="2021-04-09T08:12:15.168" v="0"/>
        <pc:sldMkLst>
          <pc:docMk/>
          <pc:sldMk cId="3073800531" sldId="1549"/>
        </pc:sldMkLst>
        <pc:spChg chg="mod">
          <ac:chgData name="Eldert Grootenboer" userId="3fe8758b2c2b58d2" providerId="LiveId" clId="{EB5CAA1A-3C20-40CB-941D-E095BC15A4D7}" dt="2021-04-09T08:12:15.168" v="0"/>
          <ac:spMkLst>
            <pc:docMk/>
            <pc:sldMk cId="3073800531" sldId="1549"/>
            <ac:spMk id="2" creationId="{18D88CAF-5C32-4624-B498-7F707B0D6FF3}"/>
          </ac:spMkLst>
        </pc:spChg>
      </pc:sldChg>
      <pc:sldChg chg="modSp del">
        <pc:chgData name="Eldert Grootenboer" userId="3fe8758b2c2b58d2" providerId="LiveId" clId="{EB5CAA1A-3C20-40CB-941D-E095BC15A4D7}" dt="2021-04-09T08:17:33.018" v="38" actId="47"/>
        <pc:sldMkLst>
          <pc:docMk/>
          <pc:sldMk cId="564304858" sldId="1552"/>
        </pc:sldMkLst>
        <pc:spChg chg="mod">
          <ac:chgData name="Eldert Grootenboer" userId="3fe8758b2c2b58d2" providerId="LiveId" clId="{EB5CAA1A-3C20-40CB-941D-E095BC15A4D7}" dt="2021-04-09T08:12:15.168" v="0"/>
          <ac:spMkLst>
            <pc:docMk/>
            <pc:sldMk cId="564304858" sldId="1552"/>
            <ac:spMk id="2" creationId="{A2C82264-4B7C-4679-940E-1057C36CACFF}"/>
          </ac:spMkLst>
        </pc:spChg>
      </pc:sldChg>
      <pc:sldChg chg="modSp del">
        <pc:chgData name="Eldert Grootenboer" userId="3fe8758b2c2b58d2" providerId="LiveId" clId="{EB5CAA1A-3C20-40CB-941D-E095BC15A4D7}" dt="2021-04-09T08:37:56.240" v="144" actId="47"/>
        <pc:sldMkLst>
          <pc:docMk/>
          <pc:sldMk cId="1646089055" sldId="1569"/>
        </pc:sldMkLst>
        <pc:spChg chg="mod">
          <ac:chgData name="Eldert Grootenboer" userId="3fe8758b2c2b58d2" providerId="LiveId" clId="{EB5CAA1A-3C20-40CB-941D-E095BC15A4D7}" dt="2021-04-09T08:12:15.168" v="0"/>
          <ac:spMkLst>
            <pc:docMk/>
            <pc:sldMk cId="1646089055" sldId="1569"/>
            <ac:spMk id="8" creationId="{7C2E51B4-AF60-48EC-98FA-962150674FE9}"/>
          </ac:spMkLst>
        </pc:spChg>
      </pc:sldChg>
      <pc:sldChg chg="addSp delSp modSp mod modClrScheme delAnim modAnim chgLayout">
        <pc:chgData name="Eldert Grootenboer" userId="3fe8758b2c2b58d2" providerId="LiveId" clId="{EB5CAA1A-3C20-40CB-941D-E095BC15A4D7}" dt="2021-04-09T08:36:36.403" v="134" actId="368"/>
        <pc:sldMkLst>
          <pc:docMk/>
          <pc:sldMk cId="1718130875" sldId="1571"/>
        </pc:sldMkLst>
        <pc:spChg chg="mod ord">
          <ac:chgData name="Eldert Grootenboer" userId="3fe8758b2c2b58d2" providerId="LiveId" clId="{EB5CAA1A-3C20-40CB-941D-E095BC15A4D7}" dt="2021-04-09T08:36:26.920" v="131" actId="700"/>
          <ac:spMkLst>
            <pc:docMk/>
            <pc:sldMk cId="1718130875" sldId="1571"/>
            <ac:spMk id="2" creationId="{00000000-0000-0000-0000-000000000000}"/>
          </ac:spMkLst>
        </pc:spChg>
        <pc:spChg chg="mod ord">
          <ac:chgData name="Eldert Grootenboer" userId="3fe8758b2c2b58d2" providerId="LiveId" clId="{EB5CAA1A-3C20-40CB-941D-E095BC15A4D7}" dt="2021-04-09T08:36:36.403" v="134" actId="368"/>
          <ac:spMkLst>
            <pc:docMk/>
            <pc:sldMk cId="1718130875" sldId="1571"/>
            <ac:spMk id="3" creationId="{00000000-0000-0000-0000-000000000000}"/>
          </ac:spMkLst>
        </pc:spChg>
        <pc:spChg chg="del mod">
          <ac:chgData name="Eldert Grootenboer" userId="3fe8758b2c2b58d2" providerId="LiveId" clId="{EB5CAA1A-3C20-40CB-941D-E095BC15A4D7}" dt="2021-04-09T08:36:09.917" v="128" actId="700"/>
          <ac:spMkLst>
            <pc:docMk/>
            <pc:sldMk cId="1718130875" sldId="1571"/>
            <ac:spMk id="4" creationId="{283CB1BF-9107-4917-9233-9AFC1CAF6CDE}"/>
          </ac:spMkLst>
        </pc:spChg>
        <pc:spChg chg="add del mod ord">
          <ac:chgData name="Eldert Grootenboer" userId="3fe8758b2c2b58d2" providerId="LiveId" clId="{EB5CAA1A-3C20-40CB-941D-E095BC15A4D7}" dt="2021-04-09T08:36:26.920" v="131" actId="700"/>
          <ac:spMkLst>
            <pc:docMk/>
            <pc:sldMk cId="1718130875" sldId="1571"/>
            <ac:spMk id="5" creationId="{BCE4B2E1-35A6-421A-81F7-1134A0EB324A}"/>
          </ac:spMkLst>
        </pc:spChg>
        <pc:spChg chg="add del mod ord">
          <ac:chgData name="Eldert Grootenboer" userId="3fe8758b2c2b58d2" providerId="LiveId" clId="{EB5CAA1A-3C20-40CB-941D-E095BC15A4D7}" dt="2021-04-09T08:36:29.745" v="133"/>
          <ac:spMkLst>
            <pc:docMk/>
            <pc:sldMk cId="1718130875" sldId="1571"/>
            <ac:spMk id="6" creationId="{6BC45F30-3727-4667-AAFE-E2CF46112886}"/>
          </ac:spMkLst>
        </pc:spChg>
        <pc:picChg chg="add del mod">
          <ac:chgData name="Eldert Grootenboer" userId="3fe8758b2c2b58d2" providerId="LiveId" clId="{EB5CAA1A-3C20-40CB-941D-E095BC15A4D7}" dt="2021-04-09T08:36:28.678" v="132" actId="21"/>
          <ac:picMkLst>
            <pc:docMk/>
            <pc:sldMk cId="1718130875" sldId="1571"/>
            <ac:picMk id="7" creationId="{E184A49C-05DF-41A3-BDD3-02A54E504803}"/>
          </ac:picMkLst>
        </pc:picChg>
        <pc:picChg chg="add mod">
          <ac:chgData name="Eldert Grootenboer" userId="3fe8758b2c2b58d2" providerId="LiveId" clId="{EB5CAA1A-3C20-40CB-941D-E095BC15A4D7}" dt="2021-04-09T08:36:29.745" v="133"/>
          <ac:picMkLst>
            <pc:docMk/>
            <pc:sldMk cId="1718130875" sldId="1571"/>
            <ac:picMk id="9" creationId="{A9D57692-5F46-401C-95FD-4EB512A09A23}"/>
          </ac:picMkLst>
        </pc:picChg>
        <pc:picChg chg="del">
          <ac:chgData name="Eldert Grootenboer" userId="3fe8758b2c2b58d2" providerId="LiveId" clId="{EB5CAA1A-3C20-40CB-941D-E095BC15A4D7}" dt="2021-04-09T08:36:11.464" v="129" actId="21"/>
          <ac:picMkLst>
            <pc:docMk/>
            <pc:sldMk cId="1718130875" sldId="1571"/>
            <ac:picMk id="26" creationId="{8218E8F7-5EDD-4043-9BE8-45A0044D33CE}"/>
          </ac:picMkLst>
        </pc:picChg>
      </pc:sldChg>
      <pc:sldChg chg="addSp delSp modSp mod chgLayout">
        <pc:chgData name="Eldert Grootenboer" userId="3fe8758b2c2b58d2" providerId="LiveId" clId="{EB5CAA1A-3C20-40CB-941D-E095BC15A4D7}" dt="2021-04-09T08:39:04.731" v="163" actId="368"/>
        <pc:sldMkLst>
          <pc:docMk/>
          <pc:sldMk cId="999647639" sldId="1573"/>
        </pc:sldMkLst>
        <pc:spChg chg="add del mod">
          <ac:chgData name="Eldert Grootenboer" userId="3fe8758b2c2b58d2" providerId="LiveId" clId="{EB5CAA1A-3C20-40CB-941D-E095BC15A4D7}" dt="2021-04-09T08:38:57.955" v="161" actId="6264"/>
          <ac:spMkLst>
            <pc:docMk/>
            <pc:sldMk cId="999647639" sldId="1573"/>
            <ac:spMk id="2" creationId="{C3AA63BE-0257-44A6-B409-A76014CFA4A9}"/>
          </ac:spMkLst>
        </pc:spChg>
        <pc:spChg chg="add del mod">
          <ac:chgData name="Eldert Grootenboer" userId="3fe8758b2c2b58d2" providerId="LiveId" clId="{EB5CAA1A-3C20-40CB-941D-E095BC15A4D7}" dt="2021-04-09T08:38:57.955" v="161" actId="6264"/>
          <ac:spMkLst>
            <pc:docMk/>
            <pc:sldMk cId="999647639" sldId="1573"/>
            <ac:spMk id="3" creationId="{B2330F2C-84A3-4A88-84CC-612992851451}"/>
          </ac:spMkLst>
        </pc:spChg>
        <pc:spChg chg="add del mod">
          <ac:chgData name="Eldert Grootenboer" userId="3fe8758b2c2b58d2" providerId="LiveId" clId="{EB5CAA1A-3C20-40CB-941D-E095BC15A4D7}" dt="2021-04-09T08:38:57.955" v="161" actId="6264"/>
          <ac:spMkLst>
            <pc:docMk/>
            <pc:sldMk cId="999647639" sldId="1573"/>
            <ac:spMk id="4" creationId="{61EB26A4-2991-494E-A4F5-0C2D7A5B7259}"/>
          </ac:spMkLst>
        </pc:spChg>
        <pc:spChg chg="mod ord">
          <ac:chgData name="Eldert Grootenboer" userId="3fe8758b2c2b58d2" providerId="LiveId" clId="{EB5CAA1A-3C20-40CB-941D-E095BC15A4D7}" dt="2021-04-09T08:39:04.731" v="163" actId="368"/>
          <ac:spMkLst>
            <pc:docMk/>
            <pc:sldMk cId="999647639" sldId="1573"/>
            <ac:spMk id="5" creationId="{9431169E-AB96-473D-A8C1-1E1813432EBA}"/>
          </ac:spMkLst>
        </pc:spChg>
        <pc:spChg chg="mod ord">
          <ac:chgData name="Eldert Grootenboer" userId="3fe8758b2c2b58d2" providerId="LiveId" clId="{EB5CAA1A-3C20-40CB-941D-E095BC15A4D7}" dt="2021-04-09T08:38:57.955" v="161" actId="6264"/>
          <ac:spMkLst>
            <pc:docMk/>
            <pc:sldMk cId="999647639" sldId="1573"/>
            <ac:spMk id="7" creationId="{C2C47F39-2EFD-4F6A-A395-5C30CACA4B6C}"/>
          </ac:spMkLst>
        </pc:spChg>
        <pc:spChg chg="mod ord">
          <ac:chgData name="Eldert Grootenboer" userId="3fe8758b2c2b58d2" providerId="LiveId" clId="{EB5CAA1A-3C20-40CB-941D-E095BC15A4D7}" dt="2021-04-09T08:39:01.482" v="162" actId="368"/>
          <ac:spMkLst>
            <pc:docMk/>
            <pc:sldMk cId="999647639" sldId="1573"/>
            <ac:spMk id="8" creationId="{EEAB4BC6-5B9D-4629-B82C-6394E3CC07F3}"/>
          </ac:spMkLst>
        </pc:spChg>
      </pc:sldChg>
      <pc:sldChg chg="addSp delSp modSp del mod">
        <pc:chgData name="Eldert Grootenboer" userId="3fe8758b2c2b58d2" providerId="LiveId" clId="{EB5CAA1A-3C20-40CB-941D-E095BC15A4D7}" dt="2021-04-09T08:40:31.796" v="182" actId="47"/>
        <pc:sldMkLst>
          <pc:docMk/>
          <pc:sldMk cId="3000202429" sldId="1576"/>
        </pc:sldMkLst>
        <pc:spChg chg="mod">
          <ac:chgData name="Eldert Grootenboer" userId="3fe8758b2c2b58d2" providerId="LiveId" clId="{EB5CAA1A-3C20-40CB-941D-E095BC15A4D7}" dt="2021-04-09T08:12:15.168" v="0"/>
          <ac:spMkLst>
            <pc:docMk/>
            <pc:sldMk cId="3000202429" sldId="1576"/>
            <ac:spMk id="2" creationId="{00000000-0000-0000-0000-000000000000}"/>
          </ac:spMkLst>
        </pc:spChg>
        <pc:spChg chg="mod">
          <ac:chgData name="Eldert Grootenboer" userId="3fe8758b2c2b58d2" providerId="LiveId" clId="{EB5CAA1A-3C20-40CB-941D-E095BC15A4D7}" dt="2021-04-09T08:40:14.823" v="177" actId="1076"/>
          <ac:spMkLst>
            <pc:docMk/>
            <pc:sldMk cId="3000202429" sldId="1576"/>
            <ac:spMk id="84" creationId="{7353CA6A-CC4B-4762-862F-99FBE481A3E6}"/>
          </ac:spMkLst>
        </pc:spChg>
        <pc:spChg chg="mod">
          <ac:chgData name="Eldert Grootenboer" userId="3fe8758b2c2b58d2" providerId="LiveId" clId="{EB5CAA1A-3C20-40CB-941D-E095BC15A4D7}" dt="2021-04-09T08:40:14.823" v="177" actId="1076"/>
          <ac:spMkLst>
            <pc:docMk/>
            <pc:sldMk cId="3000202429" sldId="1576"/>
            <ac:spMk id="85" creationId="{042812DF-9AB5-4ED8-837B-99EE911711A3}"/>
          </ac:spMkLst>
        </pc:spChg>
        <pc:spChg chg="mod">
          <ac:chgData name="Eldert Grootenboer" userId="3fe8758b2c2b58d2" providerId="LiveId" clId="{EB5CAA1A-3C20-40CB-941D-E095BC15A4D7}" dt="2021-04-09T08:40:14.823" v="177" actId="1076"/>
          <ac:spMkLst>
            <pc:docMk/>
            <pc:sldMk cId="3000202429" sldId="1576"/>
            <ac:spMk id="86" creationId="{F385E05F-6E44-45DB-9C24-D444B37D9F6A}"/>
          </ac:spMkLst>
        </pc:spChg>
        <pc:spChg chg="mod">
          <ac:chgData name="Eldert Grootenboer" userId="3fe8758b2c2b58d2" providerId="LiveId" clId="{EB5CAA1A-3C20-40CB-941D-E095BC15A4D7}" dt="2021-04-09T08:40:23.341" v="180" actId="108"/>
          <ac:spMkLst>
            <pc:docMk/>
            <pc:sldMk cId="3000202429" sldId="1576"/>
            <ac:spMk id="89" creationId="{E7FBB0FA-9CB6-406F-8C5C-D33FE1EC3B84}"/>
          </ac:spMkLst>
        </pc:spChg>
        <pc:spChg chg="mod">
          <ac:chgData name="Eldert Grootenboer" userId="3fe8758b2c2b58d2" providerId="LiveId" clId="{EB5CAA1A-3C20-40CB-941D-E095BC15A4D7}" dt="2021-04-09T08:40:14.823" v="177" actId="1076"/>
          <ac:spMkLst>
            <pc:docMk/>
            <pc:sldMk cId="3000202429" sldId="1576"/>
            <ac:spMk id="94" creationId="{4FE997D8-EFC7-4C60-AD9C-4D3BC04DC0C7}"/>
          </ac:spMkLst>
        </pc:spChg>
        <pc:spChg chg="mod">
          <ac:chgData name="Eldert Grootenboer" userId="3fe8758b2c2b58d2" providerId="LiveId" clId="{EB5CAA1A-3C20-40CB-941D-E095BC15A4D7}" dt="2021-04-09T08:40:14.823" v="177" actId="1076"/>
          <ac:spMkLst>
            <pc:docMk/>
            <pc:sldMk cId="3000202429" sldId="1576"/>
            <ac:spMk id="95" creationId="{8167DEA5-91E4-4752-8621-C310D0BD004D}"/>
          </ac:spMkLst>
        </pc:spChg>
        <pc:spChg chg="mod">
          <ac:chgData name="Eldert Grootenboer" userId="3fe8758b2c2b58d2" providerId="LiveId" clId="{EB5CAA1A-3C20-40CB-941D-E095BC15A4D7}" dt="2021-04-09T08:40:14.823" v="177" actId="1076"/>
          <ac:spMkLst>
            <pc:docMk/>
            <pc:sldMk cId="3000202429" sldId="1576"/>
            <ac:spMk id="96" creationId="{0866EAAF-4626-463B-BD50-0805B68E771E}"/>
          </ac:spMkLst>
        </pc:spChg>
        <pc:spChg chg="mod">
          <ac:chgData name="Eldert Grootenboer" userId="3fe8758b2c2b58d2" providerId="LiveId" clId="{EB5CAA1A-3C20-40CB-941D-E095BC15A4D7}" dt="2021-04-09T08:40:14.823" v="177" actId="1076"/>
          <ac:spMkLst>
            <pc:docMk/>
            <pc:sldMk cId="3000202429" sldId="1576"/>
            <ac:spMk id="99" creationId="{8BB6FE14-0ADF-4EF2-B83E-8FAF73E98404}"/>
          </ac:spMkLst>
        </pc:spChg>
        <pc:spChg chg="mod">
          <ac:chgData name="Eldert Grootenboer" userId="3fe8758b2c2b58d2" providerId="LiveId" clId="{EB5CAA1A-3C20-40CB-941D-E095BC15A4D7}" dt="2021-04-09T08:40:14.823" v="177" actId="1076"/>
          <ac:spMkLst>
            <pc:docMk/>
            <pc:sldMk cId="3000202429" sldId="1576"/>
            <ac:spMk id="100" creationId="{88722950-9753-49A3-B477-CABE2E174A30}"/>
          </ac:spMkLst>
        </pc:spChg>
        <pc:spChg chg="mod">
          <ac:chgData name="Eldert Grootenboer" userId="3fe8758b2c2b58d2" providerId="LiveId" clId="{EB5CAA1A-3C20-40CB-941D-E095BC15A4D7}" dt="2021-04-09T08:40:14.823" v="177" actId="1076"/>
          <ac:spMkLst>
            <pc:docMk/>
            <pc:sldMk cId="3000202429" sldId="1576"/>
            <ac:spMk id="102" creationId="{22DF1C74-C086-4D35-A7FD-A09B81111CF0}"/>
          </ac:spMkLst>
        </pc:spChg>
        <pc:spChg chg="mod">
          <ac:chgData name="Eldert Grootenboer" userId="3fe8758b2c2b58d2" providerId="LiveId" clId="{EB5CAA1A-3C20-40CB-941D-E095BC15A4D7}" dt="2021-04-09T08:40:14.823" v="177" actId="1076"/>
          <ac:spMkLst>
            <pc:docMk/>
            <pc:sldMk cId="3000202429" sldId="1576"/>
            <ac:spMk id="105" creationId="{E32864B5-BC35-4920-974B-431A252ED339}"/>
          </ac:spMkLst>
        </pc:spChg>
        <pc:spChg chg="mod">
          <ac:chgData name="Eldert Grootenboer" userId="3fe8758b2c2b58d2" providerId="LiveId" clId="{EB5CAA1A-3C20-40CB-941D-E095BC15A4D7}" dt="2021-04-09T08:40:18.564" v="179" actId="404"/>
          <ac:spMkLst>
            <pc:docMk/>
            <pc:sldMk cId="3000202429" sldId="1576"/>
            <ac:spMk id="106" creationId="{D4CD58A9-056A-457E-A3A8-6420AC947D3D}"/>
          </ac:spMkLst>
        </pc:spChg>
        <pc:spChg chg="mod">
          <ac:chgData name="Eldert Grootenboer" userId="3fe8758b2c2b58d2" providerId="LiveId" clId="{EB5CAA1A-3C20-40CB-941D-E095BC15A4D7}" dt="2021-04-09T08:40:14.823" v="177" actId="1076"/>
          <ac:spMkLst>
            <pc:docMk/>
            <pc:sldMk cId="3000202429" sldId="1576"/>
            <ac:spMk id="108" creationId="{7BC7AEE8-1754-4DA4-8635-BF284D39A361}"/>
          </ac:spMkLst>
        </pc:spChg>
        <pc:spChg chg="mod">
          <ac:chgData name="Eldert Grootenboer" userId="3fe8758b2c2b58d2" providerId="LiveId" clId="{EB5CAA1A-3C20-40CB-941D-E095BC15A4D7}" dt="2021-04-09T08:40:14.823" v="177" actId="1076"/>
          <ac:spMkLst>
            <pc:docMk/>
            <pc:sldMk cId="3000202429" sldId="1576"/>
            <ac:spMk id="110" creationId="{772F60A8-A401-4048-A851-37E9E03D7220}"/>
          </ac:spMkLst>
        </pc:spChg>
        <pc:spChg chg="mod">
          <ac:chgData name="Eldert Grootenboer" userId="3fe8758b2c2b58d2" providerId="LiveId" clId="{EB5CAA1A-3C20-40CB-941D-E095BC15A4D7}" dt="2021-04-09T08:40:14.823" v="177" actId="1076"/>
          <ac:spMkLst>
            <pc:docMk/>
            <pc:sldMk cId="3000202429" sldId="1576"/>
            <ac:spMk id="112" creationId="{67C8C74D-FA86-45CB-A04A-0CE9F113260C}"/>
          </ac:spMkLst>
        </pc:spChg>
        <pc:spChg chg="mod">
          <ac:chgData name="Eldert Grootenboer" userId="3fe8758b2c2b58d2" providerId="LiveId" clId="{EB5CAA1A-3C20-40CB-941D-E095BC15A4D7}" dt="2021-04-09T08:40:14.823" v="177" actId="1076"/>
          <ac:spMkLst>
            <pc:docMk/>
            <pc:sldMk cId="3000202429" sldId="1576"/>
            <ac:spMk id="116" creationId="{AB99631C-4FB9-4FE8-82A5-CC57CD21EAC4}"/>
          </ac:spMkLst>
        </pc:spChg>
        <pc:spChg chg="mod">
          <ac:chgData name="Eldert Grootenboer" userId="3fe8758b2c2b58d2" providerId="LiveId" clId="{EB5CAA1A-3C20-40CB-941D-E095BC15A4D7}" dt="2021-04-09T08:40:14.823" v="177" actId="1076"/>
          <ac:spMkLst>
            <pc:docMk/>
            <pc:sldMk cId="3000202429" sldId="1576"/>
            <ac:spMk id="121" creationId="{54685B53-A064-4A75-B7A9-23B0A8A08DA2}"/>
          </ac:spMkLst>
        </pc:spChg>
        <pc:spChg chg="mod">
          <ac:chgData name="Eldert Grootenboer" userId="3fe8758b2c2b58d2" providerId="LiveId" clId="{EB5CAA1A-3C20-40CB-941D-E095BC15A4D7}" dt="2021-04-09T08:40:14.823" v="177" actId="1076"/>
          <ac:spMkLst>
            <pc:docMk/>
            <pc:sldMk cId="3000202429" sldId="1576"/>
            <ac:spMk id="122" creationId="{B7DAAE37-9572-4171-9632-5FC71289BA95}"/>
          </ac:spMkLst>
        </pc:spChg>
        <pc:spChg chg="mod">
          <ac:chgData name="Eldert Grootenboer" userId="3fe8758b2c2b58d2" providerId="LiveId" clId="{EB5CAA1A-3C20-40CB-941D-E095BC15A4D7}" dt="2021-04-09T08:40:26.956" v="181" actId="108"/>
          <ac:spMkLst>
            <pc:docMk/>
            <pc:sldMk cId="3000202429" sldId="1576"/>
            <ac:spMk id="123" creationId="{59972939-C413-4438-8272-11CF2736AACB}"/>
          </ac:spMkLst>
        </pc:spChg>
        <pc:spChg chg="mod">
          <ac:chgData name="Eldert Grootenboer" userId="3fe8758b2c2b58d2" providerId="LiveId" clId="{EB5CAA1A-3C20-40CB-941D-E095BC15A4D7}" dt="2021-04-09T08:40:14.823" v="177" actId="1076"/>
          <ac:spMkLst>
            <pc:docMk/>
            <pc:sldMk cId="3000202429" sldId="1576"/>
            <ac:spMk id="125" creationId="{71308E78-CE2B-4224-B253-2A13C5330D0C}"/>
          </ac:spMkLst>
        </pc:spChg>
        <pc:spChg chg="mod">
          <ac:chgData name="Eldert Grootenboer" userId="3fe8758b2c2b58d2" providerId="LiveId" clId="{EB5CAA1A-3C20-40CB-941D-E095BC15A4D7}" dt="2021-04-09T08:40:14.823" v="177" actId="1076"/>
          <ac:spMkLst>
            <pc:docMk/>
            <pc:sldMk cId="3000202429" sldId="1576"/>
            <ac:spMk id="129" creationId="{5943DF13-C27F-4CB8-8A2D-F1D6DE345FEF}"/>
          </ac:spMkLst>
        </pc:spChg>
        <pc:spChg chg="mod">
          <ac:chgData name="Eldert Grootenboer" userId="3fe8758b2c2b58d2" providerId="LiveId" clId="{EB5CAA1A-3C20-40CB-941D-E095BC15A4D7}" dt="2021-04-09T08:40:14.823" v="177" actId="1076"/>
          <ac:spMkLst>
            <pc:docMk/>
            <pc:sldMk cId="3000202429" sldId="1576"/>
            <ac:spMk id="130" creationId="{E2BA0CA8-0AD8-43EE-87C8-5773707BA623}"/>
          </ac:spMkLst>
        </pc:spChg>
        <pc:spChg chg="mod">
          <ac:chgData name="Eldert Grootenboer" userId="3fe8758b2c2b58d2" providerId="LiveId" clId="{EB5CAA1A-3C20-40CB-941D-E095BC15A4D7}" dt="2021-04-09T08:40:14.823" v="177" actId="1076"/>
          <ac:spMkLst>
            <pc:docMk/>
            <pc:sldMk cId="3000202429" sldId="1576"/>
            <ac:spMk id="131" creationId="{19D06037-76C3-4F84-B33C-BA4CB3EE1C29}"/>
          </ac:spMkLst>
        </pc:spChg>
        <pc:spChg chg="mod">
          <ac:chgData name="Eldert Grootenboer" userId="3fe8758b2c2b58d2" providerId="LiveId" clId="{EB5CAA1A-3C20-40CB-941D-E095BC15A4D7}" dt="2021-04-09T08:40:14.823" v="177" actId="1076"/>
          <ac:spMkLst>
            <pc:docMk/>
            <pc:sldMk cId="3000202429" sldId="1576"/>
            <ac:spMk id="158" creationId="{B6D65F15-7E8C-4C6D-9D06-F9C2D58C136E}"/>
          </ac:spMkLst>
        </pc:spChg>
        <pc:spChg chg="mod">
          <ac:chgData name="Eldert Grootenboer" userId="3fe8758b2c2b58d2" providerId="LiveId" clId="{EB5CAA1A-3C20-40CB-941D-E095BC15A4D7}" dt="2021-04-09T08:40:14.823" v="177" actId="1076"/>
          <ac:spMkLst>
            <pc:docMk/>
            <pc:sldMk cId="3000202429" sldId="1576"/>
            <ac:spMk id="159" creationId="{FFDBF61E-5151-482A-BF27-2F8E197C3D13}"/>
          </ac:spMkLst>
        </pc:spChg>
        <pc:spChg chg="mod">
          <ac:chgData name="Eldert Grootenboer" userId="3fe8758b2c2b58d2" providerId="LiveId" clId="{EB5CAA1A-3C20-40CB-941D-E095BC15A4D7}" dt="2021-04-09T08:40:14.823" v="177" actId="1076"/>
          <ac:spMkLst>
            <pc:docMk/>
            <pc:sldMk cId="3000202429" sldId="1576"/>
            <ac:spMk id="160" creationId="{BD5795F3-24FD-4A9E-B415-072A6541EB40}"/>
          </ac:spMkLst>
        </pc:spChg>
        <pc:spChg chg="mod">
          <ac:chgData name="Eldert Grootenboer" userId="3fe8758b2c2b58d2" providerId="LiveId" clId="{EB5CAA1A-3C20-40CB-941D-E095BC15A4D7}" dt="2021-04-09T08:40:14.823" v="177" actId="1076"/>
          <ac:spMkLst>
            <pc:docMk/>
            <pc:sldMk cId="3000202429" sldId="1576"/>
            <ac:spMk id="161" creationId="{003D4843-2E42-410E-BDF4-422D6B71DD94}"/>
          </ac:spMkLst>
        </pc:spChg>
        <pc:spChg chg="mod">
          <ac:chgData name="Eldert Grootenboer" userId="3fe8758b2c2b58d2" providerId="LiveId" clId="{EB5CAA1A-3C20-40CB-941D-E095BC15A4D7}" dt="2021-04-09T08:40:14.823" v="177" actId="1076"/>
          <ac:spMkLst>
            <pc:docMk/>
            <pc:sldMk cId="3000202429" sldId="1576"/>
            <ac:spMk id="162" creationId="{25C6501F-DE95-43DA-91E1-5736A2E8B639}"/>
          </ac:spMkLst>
        </pc:spChg>
        <pc:spChg chg="mod">
          <ac:chgData name="Eldert Grootenboer" userId="3fe8758b2c2b58d2" providerId="LiveId" clId="{EB5CAA1A-3C20-40CB-941D-E095BC15A4D7}" dt="2021-04-09T08:40:14.823" v="177" actId="1076"/>
          <ac:spMkLst>
            <pc:docMk/>
            <pc:sldMk cId="3000202429" sldId="1576"/>
            <ac:spMk id="165" creationId="{0071D99C-5DD7-4269-A60F-420F37172D77}"/>
          </ac:spMkLst>
        </pc:spChg>
        <pc:spChg chg="mod">
          <ac:chgData name="Eldert Grootenboer" userId="3fe8758b2c2b58d2" providerId="LiveId" clId="{EB5CAA1A-3C20-40CB-941D-E095BC15A4D7}" dt="2021-04-09T08:40:14.823" v="177" actId="1076"/>
          <ac:spMkLst>
            <pc:docMk/>
            <pc:sldMk cId="3000202429" sldId="1576"/>
            <ac:spMk id="166" creationId="{9CFF396A-7031-4F5B-8E15-9668C341BAD4}"/>
          </ac:spMkLst>
        </pc:spChg>
        <pc:spChg chg="mod">
          <ac:chgData name="Eldert Grootenboer" userId="3fe8758b2c2b58d2" providerId="LiveId" clId="{EB5CAA1A-3C20-40CB-941D-E095BC15A4D7}" dt="2021-04-09T08:40:14.823" v="177" actId="1076"/>
          <ac:spMkLst>
            <pc:docMk/>
            <pc:sldMk cId="3000202429" sldId="1576"/>
            <ac:spMk id="167" creationId="{22CD55D6-5D34-4F51-ACC1-54CAFC9770CF}"/>
          </ac:spMkLst>
        </pc:spChg>
        <pc:spChg chg="mod">
          <ac:chgData name="Eldert Grootenboer" userId="3fe8758b2c2b58d2" providerId="LiveId" clId="{EB5CAA1A-3C20-40CB-941D-E095BC15A4D7}" dt="2021-04-09T08:40:14.823" v="177" actId="1076"/>
          <ac:spMkLst>
            <pc:docMk/>
            <pc:sldMk cId="3000202429" sldId="1576"/>
            <ac:spMk id="168" creationId="{FE04BA2C-BF82-4AEF-A894-54D3741B3A83}"/>
          </ac:spMkLst>
        </pc:spChg>
        <pc:spChg chg="mod">
          <ac:chgData name="Eldert Grootenboer" userId="3fe8758b2c2b58d2" providerId="LiveId" clId="{EB5CAA1A-3C20-40CB-941D-E095BC15A4D7}" dt="2021-04-09T08:40:14.823" v="177" actId="1076"/>
          <ac:spMkLst>
            <pc:docMk/>
            <pc:sldMk cId="3000202429" sldId="1576"/>
            <ac:spMk id="169" creationId="{A02D9BC6-47CF-4CFC-ADF5-D5A180BFC661}"/>
          </ac:spMkLst>
        </pc:spChg>
        <pc:spChg chg="mod">
          <ac:chgData name="Eldert Grootenboer" userId="3fe8758b2c2b58d2" providerId="LiveId" clId="{EB5CAA1A-3C20-40CB-941D-E095BC15A4D7}" dt="2021-04-09T08:40:14.823" v="177" actId="1076"/>
          <ac:spMkLst>
            <pc:docMk/>
            <pc:sldMk cId="3000202429" sldId="1576"/>
            <ac:spMk id="170" creationId="{155D2E95-C28F-4287-8952-C5A78DA6FC5A}"/>
          </ac:spMkLst>
        </pc:spChg>
        <pc:spChg chg="mod">
          <ac:chgData name="Eldert Grootenboer" userId="3fe8758b2c2b58d2" providerId="LiveId" clId="{EB5CAA1A-3C20-40CB-941D-E095BC15A4D7}" dt="2021-04-09T08:40:14.823" v="177" actId="1076"/>
          <ac:spMkLst>
            <pc:docMk/>
            <pc:sldMk cId="3000202429" sldId="1576"/>
            <ac:spMk id="171" creationId="{D85C518F-403D-4D3F-BBB4-B11DD572DD6C}"/>
          </ac:spMkLst>
        </pc:spChg>
        <pc:spChg chg="mod">
          <ac:chgData name="Eldert Grootenboer" userId="3fe8758b2c2b58d2" providerId="LiveId" clId="{EB5CAA1A-3C20-40CB-941D-E095BC15A4D7}" dt="2021-04-09T08:40:14.823" v="177" actId="1076"/>
          <ac:spMkLst>
            <pc:docMk/>
            <pc:sldMk cId="3000202429" sldId="1576"/>
            <ac:spMk id="172" creationId="{F1844233-8B0A-4682-8406-A03691EA76B0}"/>
          </ac:spMkLst>
        </pc:spChg>
        <pc:spChg chg="mod">
          <ac:chgData name="Eldert Grootenboer" userId="3fe8758b2c2b58d2" providerId="LiveId" clId="{EB5CAA1A-3C20-40CB-941D-E095BC15A4D7}" dt="2021-04-09T08:40:14.823" v="177" actId="1076"/>
          <ac:spMkLst>
            <pc:docMk/>
            <pc:sldMk cId="3000202429" sldId="1576"/>
            <ac:spMk id="173" creationId="{EE1F4A2A-8CB7-434D-A2F5-E66323959A6D}"/>
          </ac:spMkLst>
        </pc:spChg>
        <pc:spChg chg="mod">
          <ac:chgData name="Eldert Grootenboer" userId="3fe8758b2c2b58d2" providerId="LiveId" clId="{EB5CAA1A-3C20-40CB-941D-E095BC15A4D7}" dt="2021-04-09T08:40:14.823" v="177" actId="1076"/>
          <ac:spMkLst>
            <pc:docMk/>
            <pc:sldMk cId="3000202429" sldId="1576"/>
            <ac:spMk id="184" creationId="{CCF80FD7-842A-4722-94DD-4CE48B85AE23}"/>
          </ac:spMkLst>
        </pc:spChg>
        <pc:spChg chg="mod">
          <ac:chgData name="Eldert Grootenboer" userId="3fe8758b2c2b58d2" providerId="LiveId" clId="{EB5CAA1A-3C20-40CB-941D-E095BC15A4D7}" dt="2021-04-09T08:40:14.823" v="177" actId="1076"/>
          <ac:spMkLst>
            <pc:docMk/>
            <pc:sldMk cId="3000202429" sldId="1576"/>
            <ac:spMk id="185" creationId="{FAC91F7F-1AEE-4200-86CF-1DEDEBC363B2}"/>
          </ac:spMkLst>
        </pc:spChg>
        <pc:spChg chg="mod">
          <ac:chgData name="Eldert Grootenboer" userId="3fe8758b2c2b58d2" providerId="LiveId" clId="{EB5CAA1A-3C20-40CB-941D-E095BC15A4D7}" dt="2021-04-09T08:40:14.823" v="177" actId="1076"/>
          <ac:spMkLst>
            <pc:docMk/>
            <pc:sldMk cId="3000202429" sldId="1576"/>
            <ac:spMk id="196" creationId="{6B743BF6-AE3A-4684-B58B-E3C4EA115DFA}"/>
          </ac:spMkLst>
        </pc:spChg>
        <pc:spChg chg="mod">
          <ac:chgData name="Eldert Grootenboer" userId="3fe8758b2c2b58d2" providerId="LiveId" clId="{EB5CAA1A-3C20-40CB-941D-E095BC15A4D7}" dt="2021-04-09T08:40:14.823" v="177" actId="1076"/>
          <ac:spMkLst>
            <pc:docMk/>
            <pc:sldMk cId="3000202429" sldId="1576"/>
            <ac:spMk id="197" creationId="{E4151B2A-E8BC-432F-9622-730ABFC4D954}"/>
          </ac:spMkLst>
        </pc:spChg>
        <pc:spChg chg="mod">
          <ac:chgData name="Eldert Grootenboer" userId="3fe8758b2c2b58d2" providerId="LiveId" clId="{EB5CAA1A-3C20-40CB-941D-E095BC15A4D7}" dt="2021-04-09T08:40:14.823" v="177" actId="1076"/>
          <ac:spMkLst>
            <pc:docMk/>
            <pc:sldMk cId="3000202429" sldId="1576"/>
            <ac:spMk id="198" creationId="{36FD778C-1C79-47F8-B262-6E9114BB5F32}"/>
          </ac:spMkLst>
        </pc:spChg>
        <pc:spChg chg="mod">
          <ac:chgData name="Eldert Grootenboer" userId="3fe8758b2c2b58d2" providerId="LiveId" clId="{EB5CAA1A-3C20-40CB-941D-E095BC15A4D7}" dt="2021-04-09T08:40:14.823" v="177" actId="1076"/>
          <ac:spMkLst>
            <pc:docMk/>
            <pc:sldMk cId="3000202429" sldId="1576"/>
            <ac:spMk id="201" creationId="{64C93C1E-F99E-4097-8ECF-3EFF622B6603}"/>
          </ac:spMkLst>
        </pc:spChg>
        <pc:spChg chg="mod">
          <ac:chgData name="Eldert Grootenboer" userId="3fe8758b2c2b58d2" providerId="LiveId" clId="{EB5CAA1A-3C20-40CB-941D-E095BC15A4D7}" dt="2021-04-09T08:40:14.823" v="177" actId="1076"/>
          <ac:spMkLst>
            <pc:docMk/>
            <pc:sldMk cId="3000202429" sldId="1576"/>
            <ac:spMk id="202" creationId="{2B1D3337-4EE1-4B93-B042-3FD940B2446D}"/>
          </ac:spMkLst>
        </pc:spChg>
        <pc:spChg chg="mod">
          <ac:chgData name="Eldert Grootenboer" userId="3fe8758b2c2b58d2" providerId="LiveId" clId="{EB5CAA1A-3C20-40CB-941D-E095BC15A4D7}" dt="2021-04-09T08:40:14.823" v="177" actId="1076"/>
          <ac:spMkLst>
            <pc:docMk/>
            <pc:sldMk cId="3000202429" sldId="1576"/>
            <ac:spMk id="203" creationId="{E47181A6-74DC-413E-9C5C-9DB1870B5A35}"/>
          </ac:spMkLst>
        </pc:spChg>
        <pc:spChg chg="mod">
          <ac:chgData name="Eldert Grootenboer" userId="3fe8758b2c2b58d2" providerId="LiveId" clId="{EB5CAA1A-3C20-40CB-941D-E095BC15A4D7}" dt="2021-04-09T08:40:14.823" v="177" actId="1076"/>
          <ac:spMkLst>
            <pc:docMk/>
            <pc:sldMk cId="3000202429" sldId="1576"/>
            <ac:spMk id="218" creationId="{F7C55A22-058C-4229-85F8-223CD3FCF957}"/>
          </ac:spMkLst>
        </pc:spChg>
        <pc:spChg chg="mod">
          <ac:chgData name="Eldert Grootenboer" userId="3fe8758b2c2b58d2" providerId="LiveId" clId="{EB5CAA1A-3C20-40CB-941D-E095BC15A4D7}" dt="2021-04-09T08:40:14.823" v="177" actId="1076"/>
          <ac:spMkLst>
            <pc:docMk/>
            <pc:sldMk cId="3000202429" sldId="1576"/>
            <ac:spMk id="221" creationId="{6A3025BA-BDEC-49BB-95A4-11DD7D099BB3}"/>
          </ac:spMkLst>
        </pc:spChg>
        <pc:spChg chg="mod">
          <ac:chgData name="Eldert Grootenboer" userId="3fe8758b2c2b58d2" providerId="LiveId" clId="{EB5CAA1A-3C20-40CB-941D-E095BC15A4D7}" dt="2021-04-09T08:40:14.823" v="177" actId="1076"/>
          <ac:spMkLst>
            <pc:docMk/>
            <pc:sldMk cId="3000202429" sldId="1576"/>
            <ac:spMk id="222" creationId="{4A52380D-A76C-43A0-B800-2C657B9624F0}"/>
          </ac:spMkLst>
        </pc:spChg>
        <pc:grpChg chg="add mod">
          <ac:chgData name="Eldert Grootenboer" userId="3fe8758b2c2b58d2" providerId="LiveId" clId="{EB5CAA1A-3C20-40CB-941D-E095BC15A4D7}" dt="2021-04-09T08:40:14.823" v="177" actId="1076"/>
          <ac:grpSpMkLst>
            <pc:docMk/>
            <pc:sldMk cId="3000202429" sldId="1576"/>
            <ac:grpSpMk id="3" creationId="{71225013-122B-4CE2-83F8-B7A6039E5ACE}"/>
          </ac:grpSpMkLst>
        </pc:grpChg>
        <pc:grpChg chg="mod">
          <ac:chgData name="Eldert Grootenboer" userId="3fe8758b2c2b58d2" providerId="LiveId" clId="{EB5CAA1A-3C20-40CB-941D-E095BC15A4D7}" dt="2021-04-09T08:40:14.823" v="177" actId="1076"/>
          <ac:grpSpMkLst>
            <pc:docMk/>
            <pc:sldMk cId="3000202429" sldId="1576"/>
            <ac:grpSpMk id="7" creationId="{7D506A4A-AECF-4283-984B-453267BCCFE7}"/>
          </ac:grpSpMkLst>
        </pc:grpChg>
        <pc:grpChg chg="mod">
          <ac:chgData name="Eldert Grootenboer" userId="3fe8758b2c2b58d2" providerId="LiveId" clId="{EB5CAA1A-3C20-40CB-941D-E095BC15A4D7}" dt="2021-04-09T08:40:14.823" v="177" actId="1076"/>
          <ac:grpSpMkLst>
            <pc:docMk/>
            <pc:sldMk cId="3000202429" sldId="1576"/>
            <ac:grpSpMk id="8" creationId="{8F6FC6D7-BC5D-4350-95BF-99E2E5FD0205}"/>
          </ac:grpSpMkLst>
        </pc:grpChg>
        <pc:grpChg chg="mod">
          <ac:chgData name="Eldert Grootenboer" userId="3fe8758b2c2b58d2" providerId="LiveId" clId="{EB5CAA1A-3C20-40CB-941D-E095BC15A4D7}" dt="2021-04-09T08:40:14.823" v="177" actId="1076"/>
          <ac:grpSpMkLst>
            <pc:docMk/>
            <pc:sldMk cId="3000202429" sldId="1576"/>
            <ac:grpSpMk id="9" creationId="{DF196204-8A8B-4454-9B6A-1D25AED75680}"/>
          </ac:grpSpMkLst>
        </pc:grpChg>
        <pc:grpChg chg="mod">
          <ac:chgData name="Eldert Grootenboer" userId="3fe8758b2c2b58d2" providerId="LiveId" clId="{EB5CAA1A-3C20-40CB-941D-E095BC15A4D7}" dt="2021-04-09T08:40:14.823" v="177" actId="1076"/>
          <ac:grpSpMkLst>
            <pc:docMk/>
            <pc:sldMk cId="3000202429" sldId="1576"/>
            <ac:grpSpMk id="92" creationId="{C0444CFE-37DA-4A8A-A7C7-E9B64546718E}"/>
          </ac:grpSpMkLst>
        </pc:grpChg>
        <pc:grpChg chg="mod">
          <ac:chgData name="Eldert Grootenboer" userId="3fe8758b2c2b58d2" providerId="LiveId" clId="{EB5CAA1A-3C20-40CB-941D-E095BC15A4D7}" dt="2021-04-09T08:40:14.823" v="177" actId="1076"/>
          <ac:grpSpMkLst>
            <pc:docMk/>
            <pc:sldMk cId="3000202429" sldId="1576"/>
            <ac:grpSpMk id="93" creationId="{37633C00-CD14-4A9F-A349-FDE6CC0027CC}"/>
          </ac:grpSpMkLst>
        </pc:grpChg>
        <pc:grpChg chg="mod">
          <ac:chgData name="Eldert Grootenboer" userId="3fe8758b2c2b58d2" providerId="LiveId" clId="{EB5CAA1A-3C20-40CB-941D-E095BC15A4D7}" dt="2021-04-09T08:40:14.823" v="177" actId="1076"/>
          <ac:grpSpMkLst>
            <pc:docMk/>
            <pc:sldMk cId="3000202429" sldId="1576"/>
            <ac:grpSpMk id="97" creationId="{DBE16F89-5CC1-4E22-B99B-9F7326772F4D}"/>
          </ac:grpSpMkLst>
        </pc:grpChg>
        <pc:grpChg chg="mod">
          <ac:chgData name="Eldert Grootenboer" userId="3fe8758b2c2b58d2" providerId="LiveId" clId="{EB5CAA1A-3C20-40CB-941D-E095BC15A4D7}" dt="2021-04-09T08:40:14.823" v="177" actId="1076"/>
          <ac:grpSpMkLst>
            <pc:docMk/>
            <pc:sldMk cId="3000202429" sldId="1576"/>
            <ac:grpSpMk id="98" creationId="{62DF2D48-9A0A-445A-9640-29ADDB004B43}"/>
          </ac:grpSpMkLst>
        </pc:grpChg>
        <pc:picChg chg="mod">
          <ac:chgData name="Eldert Grootenboer" userId="3fe8758b2c2b58d2" providerId="LiveId" clId="{EB5CAA1A-3C20-40CB-941D-E095BC15A4D7}" dt="2021-04-09T08:40:14.823" v="177" actId="1076"/>
          <ac:picMkLst>
            <pc:docMk/>
            <pc:sldMk cId="3000202429" sldId="1576"/>
            <ac:picMk id="87" creationId="{84C20B37-D7A8-4975-BE3B-86BA2445BC49}"/>
          </ac:picMkLst>
        </pc:picChg>
        <pc:picChg chg="mod">
          <ac:chgData name="Eldert Grootenboer" userId="3fe8758b2c2b58d2" providerId="LiveId" clId="{EB5CAA1A-3C20-40CB-941D-E095BC15A4D7}" dt="2021-04-09T08:40:14.823" v="177" actId="1076"/>
          <ac:picMkLst>
            <pc:docMk/>
            <pc:sldMk cId="3000202429" sldId="1576"/>
            <ac:picMk id="103" creationId="{0D961F6D-DA24-4F72-AA7A-8EA7A185FE58}"/>
          </ac:picMkLst>
        </pc:picChg>
        <pc:picChg chg="mod">
          <ac:chgData name="Eldert Grootenboer" userId="3fe8758b2c2b58d2" providerId="LiveId" clId="{EB5CAA1A-3C20-40CB-941D-E095BC15A4D7}" dt="2021-04-09T08:40:14.823" v="177" actId="1076"/>
          <ac:picMkLst>
            <pc:docMk/>
            <pc:sldMk cId="3000202429" sldId="1576"/>
            <ac:picMk id="107" creationId="{779EB949-A09D-41F2-A1EF-26D7295DA0BB}"/>
          </ac:picMkLst>
        </pc:picChg>
        <pc:picChg chg="mod">
          <ac:chgData name="Eldert Grootenboer" userId="3fe8758b2c2b58d2" providerId="LiveId" clId="{EB5CAA1A-3C20-40CB-941D-E095BC15A4D7}" dt="2021-04-09T08:40:14.823" v="177" actId="1076"/>
          <ac:picMkLst>
            <pc:docMk/>
            <pc:sldMk cId="3000202429" sldId="1576"/>
            <ac:picMk id="113" creationId="{B12051E4-16B9-4EA7-B8AA-CC5FDE3BBBA7}"/>
          </ac:picMkLst>
        </pc:picChg>
        <pc:picChg chg="mod">
          <ac:chgData name="Eldert Grootenboer" userId="3fe8758b2c2b58d2" providerId="LiveId" clId="{EB5CAA1A-3C20-40CB-941D-E095BC15A4D7}" dt="2021-04-09T08:40:14.823" v="177" actId="1076"/>
          <ac:picMkLst>
            <pc:docMk/>
            <pc:sldMk cId="3000202429" sldId="1576"/>
            <ac:picMk id="114" creationId="{FCB91086-49A0-4FD4-B9BC-802617722B03}"/>
          </ac:picMkLst>
        </pc:picChg>
        <pc:picChg chg="mod">
          <ac:chgData name="Eldert Grootenboer" userId="3fe8758b2c2b58d2" providerId="LiveId" clId="{EB5CAA1A-3C20-40CB-941D-E095BC15A4D7}" dt="2021-04-09T08:40:14.823" v="177" actId="1076"/>
          <ac:picMkLst>
            <pc:docMk/>
            <pc:sldMk cId="3000202429" sldId="1576"/>
            <ac:picMk id="115" creationId="{9FE798B2-0FA8-4949-8590-5A99841411C0}"/>
          </ac:picMkLst>
        </pc:picChg>
        <pc:picChg chg="mod">
          <ac:chgData name="Eldert Grootenboer" userId="3fe8758b2c2b58d2" providerId="LiveId" clId="{EB5CAA1A-3C20-40CB-941D-E095BC15A4D7}" dt="2021-04-09T08:40:14.823" v="177" actId="1076"/>
          <ac:picMkLst>
            <pc:docMk/>
            <pc:sldMk cId="3000202429" sldId="1576"/>
            <ac:picMk id="117" creationId="{1AE591C2-4329-4828-B93F-FDD91492B6AC}"/>
          </ac:picMkLst>
        </pc:picChg>
        <pc:picChg chg="mod">
          <ac:chgData name="Eldert Grootenboer" userId="3fe8758b2c2b58d2" providerId="LiveId" clId="{EB5CAA1A-3C20-40CB-941D-E095BC15A4D7}" dt="2021-04-09T08:40:14.823" v="177" actId="1076"/>
          <ac:picMkLst>
            <pc:docMk/>
            <pc:sldMk cId="3000202429" sldId="1576"/>
            <ac:picMk id="118" creationId="{F4B4F279-48B9-482D-824D-0210A7EEA475}"/>
          </ac:picMkLst>
        </pc:picChg>
        <pc:picChg chg="mod">
          <ac:chgData name="Eldert Grootenboer" userId="3fe8758b2c2b58d2" providerId="LiveId" clId="{EB5CAA1A-3C20-40CB-941D-E095BC15A4D7}" dt="2021-04-09T08:40:14.823" v="177" actId="1076"/>
          <ac:picMkLst>
            <pc:docMk/>
            <pc:sldMk cId="3000202429" sldId="1576"/>
            <ac:picMk id="119" creationId="{E8F52891-E658-4AEC-AB55-3B2579BE7725}"/>
          </ac:picMkLst>
        </pc:picChg>
        <pc:picChg chg="mod">
          <ac:chgData name="Eldert Grootenboer" userId="3fe8758b2c2b58d2" providerId="LiveId" clId="{EB5CAA1A-3C20-40CB-941D-E095BC15A4D7}" dt="2021-04-09T08:40:14.823" v="177" actId="1076"/>
          <ac:picMkLst>
            <pc:docMk/>
            <pc:sldMk cId="3000202429" sldId="1576"/>
            <ac:picMk id="120" creationId="{1CA8A2D0-BA59-439B-BE7B-A4F5F80F0833}"/>
          </ac:picMkLst>
        </pc:picChg>
        <pc:picChg chg="mod">
          <ac:chgData name="Eldert Grootenboer" userId="3fe8758b2c2b58d2" providerId="LiveId" clId="{EB5CAA1A-3C20-40CB-941D-E095BC15A4D7}" dt="2021-04-09T08:40:14.823" v="177" actId="1076"/>
          <ac:picMkLst>
            <pc:docMk/>
            <pc:sldMk cId="3000202429" sldId="1576"/>
            <ac:picMk id="124" creationId="{8530AA74-3DBB-446A-A220-54248DE475CA}"/>
          </ac:picMkLst>
        </pc:picChg>
        <pc:picChg chg="mod">
          <ac:chgData name="Eldert Grootenboer" userId="3fe8758b2c2b58d2" providerId="LiveId" clId="{EB5CAA1A-3C20-40CB-941D-E095BC15A4D7}" dt="2021-04-09T08:40:14.823" v="177" actId="1076"/>
          <ac:picMkLst>
            <pc:docMk/>
            <pc:sldMk cId="3000202429" sldId="1576"/>
            <ac:picMk id="127" creationId="{D9D8AF36-B9E7-4F10-8FDE-F49B2DE1F638}"/>
          </ac:picMkLst>
        </pc:picChg>
        <pc:picChg chg="mod">
          <ac:chgData name="Eldert Grootenboer" userId="3fe8758b2c2b58d2" providerId="LiveId" clId="{EB5CAA1A-3C20-40CB-941D-E095BC15A4D7}" dt="2021-04-09T08:40:14.823" v="177" actId="1076"/>
          <ac:picMkLst>
            <pc:docMk/>
            <pc:sldMk cId="3000202429" sldId="1576"/>
            <ac:picMk id="128" creationId="{1FBC2DF9-5784-44AF-82A0-02335521C5CD}"/>
          </ac:picMkLst>
        </pc:picChg>
        <pc:picChg chg="mod">
          <ac:chgData name="Eldert Grootenboer" userId="3fe8758b2c2b58d2" providerId="LiveId" clId="{EB5CAA1A-3C20-40CB-941D-E095BC15A4D7}" dt="2021-04-09T08:40:14.823" v="177" actId="1076"/>
          <ac:picMkLst>
            <pc:docMk/>
            <pc:sldMk cId="3000202429" sldId="1576"/>
            <ac:picMk id="155" creationId="{AE8FDC09-CD14-4C9B-B75B-FC0C90E37D93}"/>
          </ac:picMkLst>
        </pc:picChg>
        <pc:picChg chg="mod">
          <ac:chgData name="Eldert Grootenboer" userId="3fe8758b2c2b58d2" providerId="LiveId" clId="{EB5CAA1A-3C20-40CB-941D-E095BC15A4D7}" dt="2021-04-09T08:40:14.823" v="177" actId="1076"/>
          <ac:picMkLst>
            <pc:docMk/>
            <pc:sldMk cId="3000202429" sldId="1576"/>
            <ac:picMk id="156" creationId="{61B63274-B934-4796-B106-5C2F430F8498}"/>
          </ac:picMkLst>
        </pc:picChg>
        <pc:picChg chg="mod">
          <ac:chgData name="Eldert Grootenboer" userId="3fe8758b2c2b58d2" providerId="LiveId" clId="{EB5CAA1A-3C20-40CB-941D-E095BC15A4D7}" dt="2021-04-09T08:40:14.823" v="177" actId="1076"/>
          <ac:picMkLst>
            <pc:docMk/>
            <pc:sldMk cId="3000202429" sldId="1576"/>
            <ac:picMk id="157" creationId="{8E3E1894-F6C5-47D2-86C8-6984EDAD3D38}"/>
          </ac:picMkLst>
        </pc:picChg>
        <pc:cxnChg chg="del">
          <ac:chgData name="Eldert Grootenboer" userId="3fe8758b2c2b58d2" providerId="LiveId" clId="{EB5CAA1A-3C20-40CB-941D-E095BC15A4D7}" dt="2021-04-09T08:39:56.100" v="172" actId="478"/>
          <ac:cxnSpMkLst>
            <pc:docMk/>
            <pc:sldMk cId="3000202429" sldId="1576"/>
            <ac:cxnSpMk id="88" creationId="{0EBA2C04-6152-451C-B0B9-B6FC2EEBE622}"/>
          </ac:cxnSpMkLst>
        </pc:cxnChg>
        <pc:cxnChg chg="mod">
          <ac:chgData name="Eldert Grootenboer" userId="3fe8758b2c2b58d2" providerId="LiveId" clId="{EB5CAA1A-3C20-40CB-941D-E095BC15A4D7}" dt="2021-04-09T08:40:14.823" v="177" actId="1076"/>
          <ac:cxnSpMkLst>
            <pc:docMk/>
            <pc:sldMk cId="3000202429" sldId="1576"/>
            <ac:cxnSpMk id="90" creationId="{56433168-016E-4570-862E-5CF991E9606A}"/>
          </ac:cxnSpMkLst>
        </pc:cxnChg>
        <pc:cxnChg chg="mod">
          <ac:chgData name="Eldert Grootenboer" userId="3fe8758b2c2b58d2" providerId="LiveId" clId="{EB5CAA1A-3C20-40CB-941D-E095BC15A4D7}" dt="2021-04-09T08:40:14.823" v="177" actId="1076"/>
          <ac:cxnSpMkLst>
            <pc:docMk/>
            <pc:sldMk cId="3000202429" sldId="1576"/>
            <ac:cxnSpMk id="91" creationId="{DBAA9349-0BC9-4087-93D6-B2D312BDAF97}"/>
          </ac:cxnSpMkLst>
        </pc:cxnChg>
        <pc:cxnChg chg="mod">
          <ac:chgData name="Eldert Grootenboer" userId="3fe8758b2c2b58d2" providerId="LiveId" clId="{EB5CAA1A-3C20-40CB-941D-E095BC15A4D7}" dt="2021-04-09T08:40:14.823" v="177" actId="1076"/>
          <ac:cxnSpMkLst>
            <pc:docMk/>
            <pc:sldMk cId="3000202429" sldId="1576"/>
            <ac:cxnSpMk id="101" creationId="{35593FFA-8426-4EBB-854D-92FDBAFD3EE5}"/>
          </ac:cxnSpMkLst>
        </pc:cxnChg>
        <pc:cxnChg chg="mod">
          <ac:chgData name="Eldert Grootenboer" userId="3fe8758b2c2b58d2" providerId="LiveId" clId="{EB5CAA1A-3C20-40CB-941D-E095BC15A4D7}" dt="2021-04-09T08:40:14.823" v="177" actId="1076"/>
          <ac:cxnSpMkLst>
            <pc:docMk/>
            <pc:sldMk cId="3000202429" sldId="1576"/>
            <ac:cxnSpMk id="104" creationId="{9CB23353-01E0-4E8B-B1B3-B4757B50251F}"/>
          </ac:cxnSpMkLst>
        </pc:cxnChg>
        <pc:cxnChg chg="mod">
          <ac:chgData name="Eldert Grootenboer" userId="3fe8758b2c2b58d2" providerId="LiveId" clId="{EB5CAA1A-3C20-40CB-941D-E095BC15A4D7}" dt="2021-04-09T08:40:14.823" v="177" actId="1076"/>
          <ac:cxnSpMkLst>
            <pc:docMk/>
            <pc:sldMk cId="3000202429" sldId="1576"/>
            <ac:cxnSpMk id="109" creationId="{14795603-2DB8-4C24-B196-E0F17BA178EC}"/>
          </ac:cxnSpMkLst>
        </pc:cxnChg>
        <pc:cxnChg chg="mod">
          <ac:chgData name="Eldert Grootenboer" userId="3fe8758b2c2b58d2" providerId="LiveId" clId="{EB5CAA1A-3C20-40CB-941D-E095BC15A4D7}" dt="2021-04-09T08:40:14.823" v="177" actId="1076"/>
          <ac:cxnSpMkLst>
            <pc:docMk/>
            <pc:sldMk cId="3000202429" sldId="1576"/>
            <ac:cxnSpMk id="111" creationId="{0BF89C5B-5280-46D9-9822-4072DDE7016F}"/>
          </ac:cxnSpMkLst>
        </pc:cxnChg>
        <pc:cxnChg chg="mod">
          <ac:chgData name="Eldert Grootenboer" userId="3fe8758b2c2b58d2" providerId="LiveId" clId="{EB5CAA1A-3C20-40CB-941D-E095BC15A4D7}" dt="2021-04-09T08:40:14.823" v="177" actId="1076"/>
          <ac:cxnSpMkLst>
            <pc:docMk/>
            <pc:sldMk cId="3000202429" sldId="1576"/>
            <ac:cxnSpMk id="126" creationId="{2EC53C30-08D2-404D-84C2-5E7FCB91CD69}"/>
          </ac:cxnSpMkLst>
        </pc:cxnChg>
        <pc:cxnChg chg="mod">
          <ac:chgData name="Eldert Grootenboer" userId="3fe8758b2c2b58d2" providerId="LiveId" clId="{EB5CAA1A-3C20-40CB-941D-E095BC15A4D7}" dt="2021-04-09T08:40:14.823" v="177" actId="1076"/>
          <ac:cxnSpMkLst>
            <pc:docMk/>
            <pc:sldMk cId="3000202429" sldId="1576"/>
            <ac:cxnSpMk id="154" creationId="{4B5A80F4-79D3-4950-8EE2-9A6E48C2B700}"/>
          </ac:cxnSpMkLst>
        </pc:cxnChg>
      </pc:sldChg>
      <pc:sldChg chg="modSp del">
        <pc:chgData name="Eldert Grootenboer" userId="3fe8758b2c2b58d2" providerId="LiveId" clId="{EB5CAA1A-3C20-40CB-941D-E095BC15A4D7}" dt="2021-04-09T08:17:33.018" v="38" actId="47"/>
        <pc:sldMkLst>
          <pc:docMk/>
          <pc:sldMk cId="1478469026" sldId="1578"/>
        </pc:sldMkLst>
        <pc:spChg chg="mod">
          <ac:chgData name="Eldert Grootenboer" userId="3fe8758b2c2b58d2" providerId="LiveId" clId="{EB5CAA1A-3C20-40CB-941D-E095BC15A4D7}" dt="2021-04-09T08:12:15.168" v="0"/>
          <ac:spMkLst>
            <pc:docMk/>
            <pc:sldMk cId="1478469026" sldId="1578"/>
            <ac:spMk id="4" creationId="{00000000-0000-0000-0000-000000000000}"/>
          </ac:spMkLst>
        </pc:spChg>
      </pc:sldChg>
      <pc:sldChg chg="modSp">
        <pc:chgData name="Eldert Grootenboer" userId="3fe8758b2c2b58d2" providerId="LiveId" clId="{EB5CAA1A-3C20-40CB-941D-E095BC15A4D7}" dt="2021-04-09T08:12:15.168" v="0"/>
        <pc:sldMkLst>
          <pc:docMk/>
          <pc:sldMk cId="3582398993" sldId="1581"/>
        </pc:sldMkLst>
        <pc:spChg chg="mod">
          <ac:chgData name="Eldert Grootenboer" userId="3fe8758b2c2b58d2" providerId="LiveId" clId="{EB5CAA1A-3C20-40CB-941D-E095BC15A4D7}" dt="2021-04-09T08:12:15.168" v="0"/>
          <ac:spMkLst>
            <pc:docMk/>
            <pc:sldMk cId="3582398993" sldId="1581"/>
            <ac:spMk id="3" creationId="{00000000-0000-0000-0000-000000000000}"/>
          </ac:spMkLst>
        </pc:spChg>
      </pc:sldChg>
      <pc:sldChg chg="modSp del">
        <pc:chgData name="Eldert Grootenboer" userId="3fe8758b2c2b58d2" providerId="LiveId" clId="{EB5CAA1A-3C20-40CB-941D-E095BC15A4D7}" dt="2021-04-09T08:37:56.240" v="144" actId="47"/>
        <pc:sldMkLst>
          <pc:docMk/>
          <pc:sldMk cId="4028739318" sldId="1584"/>
        </pc:sldMkLst>
        <pc:spChg chg="mod">
          <ac:chgData name="Eldert Grootenboer" userId="3fe8758b2c2b58d2" providerId="LiveId" clId="{EB5CAA1A-3C20-40CB-941D-E095BC15A4D7}" dt="2021-04-09T08:12:15.168" v="0"/>
          <ac:spMkLst>
            <pc:docMk/>
            <pc:sldMk cId="4028739318" sldId="1584"/>
            <ac:spMk id="2" creationId="{00000000-0000-0000-0000-000000000000}"/>
          </ac:spMkLst>
        </pc:spChg>
      </pc:sldChg>
      <pc:sldChg chg="modSp del">
        <pc:chgData name="Eldert Grootenboer" userId="3fe8758b2c2b58d2" providerId="LiveId" clId="{EB5CAA1A-3C20-40CB-941D-E095BC15A4D7}" dt="2021-04-09T08:51:51.688" v="300" actId="47"/>
        <pc:sldMkLst>
          <pc:docMk/>
          <pc:sldMk cId="2400613635" sldId="1590"/>
        </pc:sldMkLst>
        <pc:spChg chg="mod">
          <ac:chgData name="Eldert Grootenboer" userId="3fe8758b2c2b58d2" providerId="LiveId" clId="{EB5CAA1A-3C20-40CB-941D-E095BC15A4D7}" dt="2021-04-09T08:12:15.168" v="0"/>
          <ac:spMkLst>
            <pc:docMk/>
            <pc:sldMk cId="2400613635" sldId="1590"/>
            <ac:spMk id="2" creationId="{CC7011C7-DC3B-4CAD-9486-A5B5BD5C421B}"/>
          </ac:spMkLst>
        </pc:spChg>
      </pc:sldChg>
      <pc:sldChg chg="modSp del">
        <pc:chgData name="Eldert Grootenboer" userId="3fe8758b2c2b58d2" providerId="LiveId" clId="{EB5CAA1A-3C20-40CB-941D-E095BC15A4D7}" dt="2021-04-09T08:51:51.688" v="300" actId="47"/>
        <pc:sldMkLst>
          <pc:docMk/>
          <pc:sldMk cId="1117174445" sldId="1592"/>
        </pc:sldMkLst>
        <pc:spChg chg="mod">
          <ac:chgData name="Eldert Grootenboer" userId="3fe8758b2c2b58d2" providerId="LiveId" clId="{EB5CAA1A-3C20-40CB-941D-E095BC15A4D7}" dt="2021-04-09T08:12:15.168" v="0"/>
          <ac:spMkLst>
            <pc:docMk/>
            <pc:sldMk cId="1117174445" sldId="1592"/>
            <ac:spMk id="4" creationId="{00000000-0000-0000-0000-000000000000}"/>
          </ac:spMkLst>
        </pc:spChg>
      </pc:sldChg>
      <pc:sldChg chg="modSp del">
        <pc:chgData name="Eldert Grootenboer" userId="3fe8758b2c2b58d2" providerId="LiveId" clId="{EB5CAA1A-3C20-40CB-941D-E095BC15A4D7}" dt="2021-04-09T08:37:56.240" v="144" actId="47"/>
        <pc:sldMkLst>
          <pc:docMk/>
          <pc:sldMk cId="3368177089" sldId="1594"/>
        </pc:sldMkLst>
        <pc:spChg chg="mod">
          <ac:chgData name="Eldert Grootenboer" userId="3fe8758b2c2b58d2" providerId="LiveId" clId="{EB5CAA1A-3C20-40CB-941D-E095BC15A4D7}" dt="2021-04-09T08:12:15.168" v="0"/>
          <ac:spMkLst>
            <pc:docMk/>
            <pc:sldMk cId="3368177089" sldId="1594"/>
            <ac:spMk id="2" creationId="{622443E9-7320-4C6C-A570-74BBD184FC54}"/>
          </ac:spMkLst>
        </pc:spChg>
      </pc:sldChg>
      <pc:sldChg chg="modSp ord">
        <pc:chgData name="Eldert Grootenboer" userId="3fe8758b2c2b58d2" providerId="LiveId" clId="{EB5CAA1A-3C20-40CB-941D-E095BC15A4D7}" dt="2021-04-09T08:40:44.001" v="184"/>
        <pc:sldMkLst>
          <pc:docMk/>
          <pc:sldMk cId="3554866888" sldId="1856"/>
        </pc:sldMkLst>
        <pc:spChg chg="mod">
          <ac:chgData name="Eldert Grootenboer" userId="3fe8758b2c2b58d2" providerId="LiveId" clId="{EB5CAA1A-3C20-40CB-941D-E095BC15A4D7}" dt="2021-04-09T08:12:15.168" v="0"/>
          <ac:spMkLst>
            <pc:docMk/>
            <pc:sldMk cId="3554866888" sldId="1856"/>
            <ac:spMk id="2" creationId="{8E835FDD-4930-4538-ACCB-41C683A31B9D}"/>
          </ac:spMkLst>
        </pc:spChg>
      </pc:sldChg>
      <pc:sldChg chg="add setBg">
        <pc:chgData name="Eldert Grootenboer" userId="3fe8758b2c2b58d2" providerId="LiveId" clId="{EB5CAA1A-3C20-40CB-941D-E095BC15A4D7}" dt="2021-04-09T08:33:16.331" v="110"/>
        <pc:sldMkLst>
          <pc:docMk/>
          <pc:sldMk cId="1396439780" sldId="1859"/>
        </pc:sldMkLst>
      </pc:sldChg>
      <pc:sldChg chg="modSp del">
        <pc:chgData name="Eldert Grootenboer" userId="3fe8758b2c2b58d2" providerId="LiveId" clId="{EB5CAA1A-3C20-40CB-941D-E095BC15A4D7}" dt="2021-04-09T08:48:57.391" v="255" actId="47"/>
        <pc:sldMkLst>
          <pc:docMk/>
          <pc:sldMk cId="623596412" sldId="1860"/>
        </pc:sldMkLst>
        <pc:spChg chg="mod">
          <ac:chgData name="Eldert Grootenboer" userId="3fe8758b2c2b58d2" providerId="LiveId" clId="{EB5CAA1A-3C20-40CB-941D-E095BC15A4D7}" dt="2021-04-09T08:12:15.168" v="0"/>
          <ac:spMkLst>
            <pc:docMk/>
            <pc:sldMk cId="623596412" sldId="1860"/>
            <ac:spMk id="2" creationId="{9E39ABD6-0962-4CA6-B09D-AF8D2987F302}"/>
          </ac:spMkLst>
        </pc:spChg>
        <pc:spChg chg="mod">
          <ac:chgData name="Eldert Grootenboer" userId="3fe8758b2c2b58d2" providerId="LiveId" clId="{EB5CAA1A-3C20-40CB-941D-E095BC15A4D7}" dt="2021-04-09T08:12:15.168" v="0"/>
          <ac:spMkLst>
            <pc:docMk/>
            <pc:sldMk cId="623596412" sldId="1860"/>
            <ac:spMk id="3" creationId="{BDA87527-CCE5-43A3-925B-F098D50A86F8}"/>
          </ac:spMkLst>
        </pc:spChg>
      </pc:sldChg>
      <pc:sldChg chg="modSp del">
        <pc:chgData name="Eldert Grootenboer" userId="3fe8758b2c2b58d2" providerId="LiveId" clId="{EB5CAA1A-3C20-40CB-941D-E095BC15A4D7}" dt="2021-04-09T08:37:56.240" v="144" actId="47"/>
        <pc:sldMkLst>
          <pc:docMk/>
          <pc:sldMk cId="3790027699" sldId="1861"/>
        </pc:sldMkLst>
        <pc:spChg chg="mod">
          <ac:chgData name="Eldert Grootenboer" userId="3fe8758b2c2b58d2" providerId="LiveId" clId="{EB5CAA1A-3C20-40CB-941D-E095BC15A4D7}" dt="2021-04-09T08:12:15.168" v="0"/>
          <ac:spMkLst>
            <pc:docMk/>
            <pc:sldMk cId="3790027699" sldId="1861"/>
            <ac:spMk id="2" creationId="{8E835FDD-4930-4538-ACCB-41C683A31B9D}"/>
          </ac:spMkLst>
        </pc:spChg>
      </pc:sldChg>
      <pc:sldChg chg="modSp ord">
        <pc:chgData name="Eldert Grootenboer" userId="3fe8758b2c2b58d2" providerId="LiveId" clId="{EB5CAA1A-3C20-40CB-941D-E095BC15A4D7}" dt="2021-04-09T08:45:55.490" v="226"/>
        <pc:sldMkLst>
          <pc:docMk/>
          <pc:sldMk cId="1208244892" sldId="1862"/>
        </pc:sldMkLst>
        <pc:spChg chg="mod">
          <ac:chgData name="Eldert Grootenboer" userId="3fe8758b2c2b58d2" providerId="LiveId" clId="{EB5CAA1A-3C20-40CB-941D-E095BC15A4D7}" dt="2021-04-09T08:12:15.168" v="0"/>
          <ac:spMkLst>
            <pc:docMk/>
            <pc:sldMk cId="1208244892" sldId="1862"/>
            <ac:spMk id="2" creationId="{8E835FDD-4930-4538-ACCB-41C683A31B9D}"/>
          </ac:spMkLst>
        </pc:spChg>
      </pc:sldChg>
      <pc:sldChg chg="addSp delSp modSp mod">
        <pc:chgData name="Eldert Grootenboer" userId="3fe8758b2c2b58d2" providerId="LiveId" clId="{EB5CAA1A-3C20-40CB-941D-E095BC15A4D7}" dt="2021-04-09T08:39:19.117" v="166" actId="1076"/>
        <pc:sldMkLst>
          <pc:docMk/>
          <pc:sldMk cId="847906476" sldId="1863"/>
        </pc:sldMkLst>
        <pc:spChg chg="mod">
          <ac:chgData name="Eldert Grootenboer" userId="3fe8758b2c2b58d2" providerId="LiveId" clId="{EB5CAA1A-3C20-40CB-941D-E095BC15A4D7}" dt="2021-04-09T08:12:15.168" v="0"/>
          <ac:spMkLst>
            <pc:docMk/>
            <pc:sldMk cId="847906476" sldId="1863"/>
            <ac:spMk id="3" creationId="{8916C2BA-BC63-4AAC-B8AD-2E32861BF0D5}"/>
          </ac:spMkLst>
        </pc:spChg>
        <pc:picChg chg="add del mod">
          <ac:chgData name="Eldert Grootenboer" userId="3fe8758b2c2b58d2" providerId="LiveId" clId="{EB5CAA1A-3C20-40CB-941D-E095BC15A4D7}" dt="2021-04-09T08:39:19.117" v="166" actId="1076"/>
          <ac:picMkLst>
            <pc:docMk/>
            <pc:sldMk cId="847906476" sldId="1863"/>
            <ac:picMk id="10" creationId="{0F63A547-8E60-40EC-8107-C9355F7F866A}"/>
          </ac:picMkLst>
        </pc:picChg>
      </pc:sldChg>
      <pc:sldChg chg="modSp del">
        <pc:chgData name="Eldert Grootenboer" userId="3fe8758b2c2b58d2" providerId="LiveId" clId="{EB5CAA1A-3C20-40CB-941D-E095BC15A4D7}" dt="2021-04-09T08:17:33.018" v="38" actId="47"/>
        <pc:sldMkLst>
          <pc:docMk/>
          <pc:sldMk cId="2737097749" sldId="1864"/>
        </pc:sldMkLst>
        <pc:spChg chg="mod">
          <ac:chgData name="Eldert Grootenboer" userId="3fe8758b2c2b58d2" providerId="LiveId" clId="{EB5CAA1A-3C20-40CB-941D-E095BC15A4D7}" dt="2021-04-09T08:12:15.168" v="0"/>
          <ac:spMkLst>
            <pc:docMk/>
            <pc:sldMk cId="2737097749" sldId="1864"/>
            <ac:spMk id="3" creationId="{8A4C784E-5635-458D-A38A-F1EB4B751DEA}"/>
          </ac:spMkLst>
        </pc:spChg>
      </pc:sldChg>
      <pc:sldChg chg="modSp del">
        <pc:chgData name="Eldert Grootenboer" userId="3fe8758b2c2b58d2" providerId="LiveId" clId="{EB5CAA1A-3C20-40CB-941D-E095BC15A4D7}" dt="2021-04-09T08:39:31.776" v="167" actId="47"/>
        <pc:sldMkLst>
          <pc:docMk/>
          <pc:sldMk cId="123930806" sldId="1865"/>
        </pc:sldMkLst>
        <pc:spChg chg="mod">
          <ac:chgData name="Eldert Grootenboer" userId="3fe8758b2c2b58d2" providerId="LiveId" clId="{EB5CAA1A-3C20-40CB-941D-E095BC15A4D7}" dt="2021-04-09T08:12:15.168" v="0"/>
          <ac:spMkLst>
            <pc:docMk/>
            <pc:sldMk cId="123930806" sldId="1865"/>
            <ac:spMk id="4" creationId="{B7A2F12F-4932-48CC-9918-EF1CF2DA9DF4}"/>
          </ac:spMkLst>
        </pc:spChg>
      </pc:sldChg>
      <pc:sldChg chg="modSp del mod modShow">
        <pc:chgData name="Eldert Grootenboer" userId="3fe8758b2c2b58d2" providerId="LiveId" clId="{EB5CAA1A-3C20-40CB-941D-E095BC15A4D7}" dt="2021-04-09T08:17:11.076" v="37" actId="47"/>
        <pc:sldMkLst>
          <pc:docMk/>
          <pc:sldMk cId="2295473396" sldId="1869"/>
        </pc:sldMkLst>
        <pc:spChg chg="mod">
          <ac:chgData name="Eldert Grootenboer" userId="3fe8758b2c2b58d2" providerId="LiveId" clId="{EB5CAA1A-3C20-40CB-941D-E095BC15A4D7}" dt="2021-04-09T08:12:15.168" v="0"/>
          <ac:spMkLst>
            <pc:docMk/>
            <pc:sldMk cId="2295473396" sldId="1869"/>
            <ac:spMk id="2" creationId="{00000000-0000-0000-0000-000000000000}"/>
          </ac:spMkLst>
        </pc:spChg>
      </pc:sldChg>
      <pc:sldChg chg="addSp">
        <pc:chgData name="Eldert Grootenboer" userId="3fe8758b2c2b58d2" providerId="LiveId" clId="{EB5CAA1A-3C20-40CB-941D-E095BC15A4D7}" dt="2021-04-09T08:15:06.063" v="15"/>
        <pc:sldMkLst>
          <pc:docMk/>
          <pc:sldMk cId="2569465384" sldId="1870"/>
        </pc:sldMkLst>
        <pc:picChg chg="add">
          <ac:chgData name="Eldert Grootenboer" userId="3fe8758b2c2b58d2" providerId="LiveId" clId="{EB5CAA1A-3C20-40CB-941D-E095BC15A4D7}" dt="2021-04-09T08:15:06.063" v="15"/>
          <ac:picMkLst>
            <pc:docMk/>
            <pc:sldMk cId="2569465384" sldId="1870"/>
            <ac:picMk id="1026" creationId="{59E78572-FF3A-452E-BE37-E87273EB9B4E}"/>
          </ac:picMkLst>
        </pc:picChg>
      </pc:sldChg>
      <pc:sldChg chg="addSp delSp modSp add del mod setBg delAnim modAnim chgLayout">
        <pc:chgData name="Eldert Grootenboer" userId="3fe8758b2c2b58d2" providerId="LiveId" clId="{EB5CAA1A-3C20-40CB-941D-E095BC15A4D7}" dt="2021-04-09T08:17:07.551" v="36"/>
        <pc:sldMkLst>
          <pc:docMk/>
          <pc:sldMk cId="4263392662" sldId="1870"/>
        </pc:sldMkLst>
        <pc:spChg chg="mod ord">
          <ac:chgData name="Eldert Grootenboer" userId="3fe8758b2c2b58d2" providerId="LiveId" clId="{EB5CAA1A-3C20-40CB-941D-E095BC15A4D7}" dt="2021-04-09T08:17:07.551" v="36"/>
          <ac:spMkLst>
            <pc:docMk/>
            <pc:sldMk cId="4263392662" sldId="1870"/>
            <ac:spMk id="2" creationId="{00000000-0000-0000-0000-000000000000}"/>
          </ac:spMkLst>
        </pc:spChg>
        <pc:spChg chg="add del mod">
          <ac:chgData name="Eldert Grootenboer" userId="3fe8758b2c2b58d2" providerId="LiveId" clId="{EB5CAA1A-3C20-40CB-941D-E095BC15A4D7}" dt="2021-04-09T08:16:55.051" v="35" actId="6264"/>
          <ac:spMkLst>
            <pc:docMk/>
            <pc:sldMk cId="4263392662" sldId="1870"/>
            <ac:spMk id="3" creationId="{56C9C0AF-02F7-494F-AE19-3D292E727A11}"/>
          </ac:spMkLst>
        </pc:spChg>
        <pc:spChg chg="mod">
          <ac:chgData name="Eldert Grootenboer" userId="3fe8758b2c2b58d2" providerId="LiveId" clId="{EB5CAA1A-3C20-40CB-941D-E095BC15A4D7}" dt="2021-04-09T08:14:33.505" v="13" actId="207"/>
          <ac:spMkLst>
            <pc:docMk/>
            <pc:sldMk cId="4263392662" sldId="1870"/>
            <ac:spMk id="9" creationId="{00000000-0000-0000-0000-000000000000}"/>
          </ac:spMkLst>
        </pc:spChg>
        <pc:picChg chg="del">
          <ac:chgData name="Eldert Grootenboer" userId="3fe8758b2c2b58d2" providerId="LiveId" clId="{EB5CAA1A-3C20-40CB-941D-E095BC15A4D7}" dt="2021-04-09T08:14:36.890" v="14" actId="478"/>
          <ac:picMkLst>
            <pc:docMk/>
            <pc:sldMk cId="4263392662" sldId="1870"/>
            <ac:picMk id="7" creationId="{A87ACFB6-5A39-45C0-8C7A-E2CBB0C0A954}"/>
          </ac:picMkLst>
        </pc:picChg>
        <pc:picChg chg="mod">
          <ac:chgData name="Eldert Grootenboer" userId="3fe8758b2c2b58d2" providerId="LiveId" clId="{EB5CAA1A-3C20-40CB-941D-E095BC15A4D7}" dt="2021-04-09T08:15:59.357" v="28" actId="1076"/>
          <ac:picMkLst>
            <pc:docMk/>
            <pc:sldMk cId="4263392662" sldId="1870"/>
            <ac:picMk id="19" creationId="{00000000-0000-0000-0000-000000000000}"/>
          </ac:picMkLst>
        </pc:picChg>
        <pc:picChg chg="mod">
          <ac:chgData name="Eldert Grootenboer" userId="3fe8758b2c2b58d2" providerId="LiveId" clId="{EB5CAA1A-3C20-40CB-941D-E095BC15A4D7}" dt="2021-04-09T08:15:11.326" v="17" actId="1076"/>
          <ac:picMkLst>
            <pc:docMk/>
            <pc:sldMk cId="4263392662" sldId="1870"/>
            <ac:picMk id="1026" creationId="{59E78572-FF3A-452E-BE37-E87273EB9B4E}"/>
          </ac:picMkLst>
        </pc:picChg>
      </pc:sldChg>
      <pc:sldChg chg="modSp add del mod chgLayout">
        <pc:chgData name="Eldert Grootenboer" userId="3fe8758b2c2b58d2" providerId="LiveId" clId="{EB5CAA1A-3C20-40CB-941D-E095BC15A4D7}" dt="2021-04-09T08:42:47.875" v="202" actId="47"/>
        <pc:sldMkLst>
          <pc:docMk/>
          <pc:sldMk cId="2120622973" sldId="1901"/>
        </pc:sldMkLst>
        <pc:spChg chg="mod ord">
          <ac:chgData name="Eldert Grootenboer" userId="3fe8758b2c2b58d2" providerId="LiveId" clId="{EB5CAA1A-3C20-40CB-941D-E095BC15A4D7}" dt="2021-04-09T08:41:30.844" v="186" actId="700"/>
          <ac:spMkLst>
            <pc:docMk/>
            <pc:sldMk cId="2120622973" sldId="1901"/>
            <ac:spMk id="3" creationId="{4309FE15-6386-914E-92C3-C6A388E27D17}"/>
          </ac:spMkLst>
        </pc:spChg>
      </pc:sldChg>
      <pc:sldChg chg="modSp add del mod modClrScheme chgLayout">
        <pc:chgData name="Eldert Grootenboer" userId="3fe8758b2c2b58d2" providerId="LiveId" clId="{EB5CAA1A-3C20-40CB-941D-E095BC15A4D7}" dt="2021-04-09T08:41:44.391" v="188" actId="47"/>
        <pc:sldMkLst>
          <pc:docMk/>
          <pc:sldMk cId="1123346746" sldId="1903"/>
        </pc:sldMkLst>
        <pc:spChg chg="mod ord">
          <ac:chgData name="Eldert Grootenboer" userId="3fe8758b2c2b58d2" providerId="LiveId" clId="{EB5CAA1A-3C20-40CB-941D-E095BC15A4D7}" dt="2021-04-09T08:41:35.076" v="187" actId="700"/>
          <ac:spMkLst>
            <pc:docMk/>
            <pc:sldMk cId="1123346746" sldId="1903"/>
            <ac:spMk id="3" creationId="{4309FE15-6386-914E-92C3-C6A388E27D17}"/>
          </ac:spMkLst>
        </pc:spChg>
      </pc:sldChg>
      <pc:sldChg chg="add setBg">
        <pc:chgData name="Eldert Grootenboer" userId="3fe8758b2c2b58d2" providerId="LiveId" clId="{EB5CAA1A-3C20-40CB-941D-E095BC15A4D7}" dt="2021-04-09T08:33:13.565" v="109"/>
        <pc:sldMkLst>
          <pc:docMk/>
          <pc:sldMk cId="4232090810" sldId="1951"/>
        </pc:sldMkLst>
      </pc:sldChg>
      <pc:sldChg chg="modSp add mod setBg modClrScheme chgLayout modNotesTx">
        <pc:chgData name="Eldert Grootenboer" userId="3fe8758b2c2b58d2" providerId="LiveId" clId="{EB5CAA1A-3C20-40CB-941D-E095BC15A4D7}" dt="2021-04-09T08:35:51.491" v="127" actId="1076"/>
        <pc:sldMkLst>
          <pc:docMk/>
          <pc:sldMk cId="377708338" sldId="1958"/>
        </pc:sldMkLst>
        <pc:spChg chg="mod ord">
          <ac:chgData name="Eldert Grootenboer" userId="3fe8758b2c2b58d2" providerId="LiveId" clId="{EB5CAA1A-3C20-40CB-941D-E095BC15A4D7}" dt="2021-04-09T08:34:06.240" v="113" actId="700"/>
          <ac:spMkLst>
            <pc:docMk/>
            <pc:sldMk cId="377708338" sldId="1958"/>
            <ac:spMk id="7" creationId="{7C9D84F4-62A1-4088-848B-A57386A75757}"/>
          </ac:spMkLst>
        </pc:spChg>
        <pc:spChg chg="mod">
          <ac:chgData name="Eldert Grootenboer" userId="3fe8758b2c2b58d2" providerId="LiveId" clId="{EB5CAA1A-3C20-40CB-941D-E095BC15A4D7}" dt="2021-04-09T08:35:37.511" v="125" actId="1076"/>
          <ac:spMkLst>
            <pc:docMk/>
            <pc:sldMk cId="377708338" sldId="1958"/>
            <ac:spMk id="13" creationId="{88EBA773-733A-47F0-BA76-B2B1773B0713}"/>
          </ac:spMkLst>
        </pc:spChg>
        <pc:spChg chg="mod">
          <ac:chgData name="Eldert Grootenboer" userId="3fe8758b2c2b58d2" providerId="LiveId" clId="{EB5CAA1A-3C20-40CB-941D-E095BC15A4D7}" dt="2021-04-09T08:35:47.316" v="126" actId="1076"/>
          <ac:spMkLst>
            <pc:docMk/>
            <pc:sldMk cId="377708338" sldId="1958"/>
            <ac:spMk id="14" creationId="{89FA2AF5-AD0A-463A-9FDC-01959E378FB4}"/>
          </ac:spMkLst>
        </pc:spChg>
        <pc:spChg chg="mod">
          <ac:chgData name="Eldert Grootenboer" userId="3fe8758b2c2b58d2" providerId="LiveId" clId="{EB5CAA1A-3C20-40CB-941D-E095BC15A4D7}" dt="2021-04-09T08:35:31.661" v="124" actId="1076"/>
          <ac:spMkLst>
            <pc:docMk/>
            <pc:sldMk cId="377708338" sldId="1958"/>
            <ac:spMk id="15" creationId="{E8B546FC-6F93-4D19-A5ED-6919631B8C82}"/>
          </ac:spMkLst>
        </pc:spChg>
        <pc:spChg chg="mod">
          <ac:chgData name="Eldert Grootenboer" userId="3fe8758b2c2b58d2" providerId="LiveId" clId="{EB5CAA1A-3C20-40CB-941D-E095BC15A4D7}" dt="2021-04-09T08:35:51.491" v="127" actId="1076"/>
          <ac:spMkLst>
            <pc:docMk/>
            <pc:sldMk cId="377708338" sldId="1958"/>
            <ac:spMk id="16" creationId="{77A18F9C-5E77-4EE7-9475-278F3EF81D9B}"/>
          </ac:spMkLst>
        </pc:spChg>
      </pc:sldChg>
      <pc:sldChg chg="modSp">
        <pc:chgData name="Eldert Grootenboer" userId="3fe8758b2c2b58d2" providerId="LiveId" clId="{EB5CAA1A-3C20-40CB-941D-E095BC15A4D7}" dt="2021-04-09T08:26:27.996" v="75" actId="1076"/>
        <pc:sldMkLst>
          <pc:docMk/>
          <pc:sldMk cId="891752123" sldId="1997"/>
        </pc:sldMkLst>
        <pc:spChg chg="mod">
          <ac:chgData name="Eldert Grootenboer" userId="3fe8758b2c2b58d2" providerId="LiveId" clId="{EB5CAA1A-3C20-40CB-941D-E095BC15A4D7}" dt="2021-04-09T08:12:15.168" v="0"/>
          <ac:spMkLst>
            <pc:docMk/>
            <pc:sldMk cId="891752123" sldId="1997"/>
            <ac:spMk id="2" creationId="{EDF5E76B-98B8-4D90-8AEA-7411FE79CE78}"/>
          </ac:spMkLst>
        </pc:spChg>
        <pc:picChg chg="mod">
          <ac:chgData name="Eldert Grootenboer" userId="3fe8758b2c2b58d2" providerId="LiveId" clId="{EB5CAA1A-3C20-40CB-941D-E095BC15A4D7}" dt="2021-04-09T08:26:27.996" v="75" actId="1076"/>
          <ac:picMkLst>
            <pc:docMk/>
            <pc:sldMk cId="891752123" sldId="1997"/>
            <ac:picMk id="14" creationId="{17D8DC3E-938A-4B8E-9849-BB9EC563AC2D}"/>
          </ac:picMkLst>
        </pc:picChg>
      </pc:sldChg>
      <pc:sldChg chg="del modTransition">
        <pc:chgData name="Eldert Grootenboer" userId="3fe8758b2c2b58d2" providerId="LiveId" clId="{EB5CAA1A-3C20-40CB-941D-E095BC15A4D7}" dt="2021-04-09T08:17:33.018" v="38" actId="47"/>
        <pc:sldMkLst>
          <pc:docMk/>
          <pc:sldMk cId="1109330635" sldId="1999"/>
        </pc:sldMkLst>
      </pc:sldChg>
      <pc:sldChg chg="del">
        <pc:chgData name="Eldert Grootenboer" userId="3fe8758b2c2b58d2" providerId="LiveId" clId="{EB5CAA1A-3C20-40CB-941D-E095BC15A4D7}" dt="2021-04-09T08:17:33.018" v="38" actId="47"/>
        <pc:sldMkLst>
          <pc:docMk/>
          <pc:sldMk cId="2874001236" sldId="2000"/>
        </pc:sldMkLst>
      </pc:sldChg>
      <pc:sldChg chg="del">
        <pc:chgData name="Eldert Grootenboer" userId="3fe8758b2c2b58d2" providerId="LiveId" clId="{EB5CAA1A-3C20-40CB-941D-E095BC15A4D7}" dt="2021-04-09T08:17:33.018" v="38" actId="47"/>
        <pc:sldMkLst>
          <pc:docMk/>
          <pc:sldMk cId="929841655" sldId="2001"/>
        </pc:sldMkLst>
      </pc:sldChg>
      <pc:sldChg chg="del">
        <pc:chgData name="Eldert Grootenboer" userId="3fe8758b2c2b58d2" providerId="LiveId" clId="{EB5CAA1A-3C20-40CB-941D-E095BC15A4D7}" dt="2021-04-09T08:17:33.018" v="38" actId="47"/>
        <pc:sldMkLst>
          <pc:docMk/>
          <pc:sldMk cId="2696160760" sldId="2002"/>
        </pc:sldMkLst>
      </pc:sldChg>
      <pc:sldChg chg="modSp del">
        <pc:chgData name="Eldert Grootenboer" userId="3fe8758b2c2b58d2" providerId="LiveId" clId="{EB5CAA1A-3C20-40CB-941D-E095BC15A4D7}" dt="2021-04-09T08:51:43.737" v="299" actId="47"/>
        <pc:sldMkLst>
          <pc:docMk/>
          <pc:sldMk cId="2508602244" sldId="2004"/>
        </pc:sldMkLst>
        <pc:spChg chg="mod">
          <ac:chgData name="Eldert Grootenboer" userId="3fe8758b2c2b58d2" providerId="LiveId" clId="{EB5CAA1A-3C20-40CB-941D-E095BC15A4D7}" dt="2021-04-09T08:12:15.168" v="0"/>
          <ac:spMkLst>
            <pc:docMk/>
            <pc:sldMk cId="2508602244" sldId="2004"/>
            <ac:spMk id="4" creationId="{136F64E9-BDC9-4C71-AA94-FF50438C4675}"/>
          </ac:spMkLst>
        </pc:spChg>
      </pc:sldChg>
      <pc:sldChg chg="modSp del">
        <pc:chgData name="Eldert Grootenboer" userId="3fe8758b2c2b58d2" providerId="LiveId" clId="{EB5CAA1A-3C20-40CB-941D-E095BC15A4D7}" dt="2021-04-09T08:51:43.737" v="299" actId="47"/>
        <pc:sldMkLst>
          <pc:docMk/>
          <pc:sldMk cId="567214528" sldId="2005"/>
        </pc:sldMkLst>
        <pc:spChg chg="mod">
          <ac:chgData name="Eldert Grootenboer" userId="3fe8758b2c2b58d2" providerId="LiveId" clId="{EB5CAA1A-3C20-40CB-941D-E095BC15A4D7}" dt="2021-04-09T08:12:15.168" v="0"/>
          <ac:spMkLst>
            <pc:docMk/>
            <pc:sldMk cId="567214528" sldId="2005"/>
            <ac:spMk id="3" creationId="{E6348096-A1BB-41E4-96C4-05907DFDF295}"/>
          </ac:spMkLst>
        </pc:spChg>
      </pc:sldChg>
      <pc:sldChg chg="modSp del">
        <pc:chgData name="Eldert Grootenboer" userId="3fe8758b2c2b58d2" providerId="LiveId" clId="{EB5CAA1A-3C20-40CB-941D-E095BC15A4D7}" dt="2021-04-09T08:13:58.853" v="11" actId="47"/>
        <pc:sldMkLst>
          <pc:docMk/>
          <pc:sldMk cId="2680033372" sldId="2006"/>
        </pc:sldMkLst>
        <pc:spChg chg="mod">
          <ac:chgData name="Eldert Grootenboer" userId="3fe8758b2c2b58d2" providerId="LiveId" clId="{EB5CAA1A-3C20-40CB-941D-E095BC15A4D7}" dt="2021-04-09T08:12:15.168" v="0"/>
          <ac:spMkLst>
            <pc:docMk/>
            <pc:sldMk cId="2680033372" sldId="2006"/>
            <ac:spMk id="7" creationId="{00000000-0000-0000-0000-000000000000}"/>
          </ac:spMkLst>
        </pc:spChg>
        <pc:spChg chg="mod">
          <ac:chgData name="Eldert Grootenboer" userId="3fe8758b2c2b58d2" providerId="LiveId" clId="{EB5CAA1A-3C20-40CB-941D-E095BC15A4D7}" dt="2021-04-09T08:12:15.168" v="0"/>
          <ac:spMkLst>
            <pc:docMk/>
            <pc:sldMk cId="2680033372" sldId="2006"/>
            <ac:spMk id="8" creationId="{00000000-0000-0000-0000-000000000000}"/>
          </ac:spMkLst>
        </pc:spChg>
      </pc:sldChg>
      <pc:sldChg chg="modSp del">
        <pc:chgData name="Eldert Grootenboer" userId="3fe8758b2c2b58d2" providerId="LiveId" clId="{EB5CAA1A-3C20-40CB-941D-E095BC15A4D7}" dt="2021-04-09T08:51:51.688" v="300" actId="47"/>
        <pc:sldMkLst>
          <pc:docMk/>
          <pc:sldMk cId="3087752486" sldId="2008"/>
        </pc:sldMkLst>
        <pc:spChg chg="mod">
          <ac:chgData name="Eldert Grootenboer" userId="3fe8758b2c2b58d2" providerId="LiveId" clId="{EB5CAA1A-3C20-40CB-941D-E095BC15A4D7}" dt="2021-04-09T08:12:15.168" v="0"/>
          <ac:spMkLst>
            <pc:docMk/>
            <pc:sldMk cId="3087752486" sldId="2008"/>
            <ac:spMk id="4" creationId="{0B909464-D891-4435-99B2-18AAB0C4B681}"/>
          </ac:spMkLst>
        </pc:spChg>
      </pc:sldChg>
      <pc:sldChg chg="modSp">
        <pc:chgData name="Eldert Grootenboer" userId="3fe8758b2c2b58d2" providerId="LiveId" clId="{EB5CAA1A-3C20-40CB-941D-E095BC15A4D7}" dt="2021-04-09T08:12:15.168" v="0"/>
        <pc:sldMkLst>
          <pc:docMk/>
          <pc:sldMk cId="916303632" sldId="2009"/>
        </pc:sldMkLst>
        <pc:spChg chg="mod">
          <ac:chgData name="Eldert Grootenboer" userId="3fe8758b2c2b58d2" providerId="LiveId" clId="{EB5CAA1A-3C20-40CB-941D-E095BC15A4D7}" dt="2021-04-09T08:12:15.168" v="0"/>
          <ac:spMkLst>
            <pc:docMk/>
            <pc:sldMk cId="916303632" sldId="2009"/>
            <ac:spMk id="2" creationId="{25C5A097-FE0F-4150-B0E8-2FD4AC0DA883}"/>
          </ac:spMkLst>
        </pc:spChg>
      </pc:sldChg>
      <pc:sldChg chg="addSp delSp modSp add mod setBg modClrScheme chgLayout">
        <pc:chgData name="Eldert Grootenboer" userId="3fe8758b2c2b58d2" providerId="LiveId" clId="{EB5CAA1A-3C20-40CB-941D-E095BC15A4D7}" dt="2021-04-09T08:49:51.874" v="263" actId="478"/>
        <pc:sldMkLst>
          <pc:docMk/>
          <pc:sldMk cId="1854621498" sldId="2111"/>
        </pc:sldMkLst>
        <pc:spChg chg="add del mod">
          <ac:chgData name="Eldert Grootenboer" userId="3fe8758b2c2b58d2" providerId="LiveId" clId="{EB5CAA1A-3C20-40CB-941D-E095BC15A4D7}" dt="2021-04-09T08:49:44.254" v="260" actId="6264"/>
          <ac:spMkLst>
            <pc:docMk/>
            <pc:sldMk cId="1854621498" sldId="2111"/>
            <ac:spMk id="2" creationId="{8BCD0C73-7A12-4CF0-8864-52EF999FEBB5}"/>
          </ac:spMkLst>
        </pc:spChg>
        <pc:spChg chg="add del mod">
          <ac:chgData name="Eldert Grootenboer" userId="3fe8758b2c2b58d2" providerId="LiveId" clId="{EB5CAA1A-3C20-40CB-941D-E095BC15A4D7}" dt="2021-04-09T08:49:44.254" v="260" actId="6264"/>
          <ac:spMkLst>
            <pc:docMk/>
            <pc:sldMk cId="1854621498" sldId="2111"/>
            <ac:spMk id="3" creationId="{BA7C845E-B452-49B6-8BF5-3F7340CB5081}"/>
          </ac:spMkLst>
        </pc:spChg>
        <pc:spChg chg="mod ord">
          <ac:chgData name="Eldert Grootenboer" userId="3fe8758b2c2b58d2" providerId="LiveId" clId="{EB5CAA1A-3C20-40CB-941D-E095BC15A4D7}" dt="2021-04-09T08:49:48.570" v="261" actId="207"/>
          <ac:spMkLst>
            <pc:docMk/>
            <pc:sldMk cId="1854621498" sldId="2111"/>
            <ac:spMk id="4" creationId="{439B79EB-FA6F-445F-88B6-85DE94A909E3}"/>
          </ac:spMkLst>
        </pc:spChg>
        <pc:spChg chg="mod ord">
          <ac:chgData name="Eldert Grootenboer" userId="3fe8758b2c2b58d2" providerId="LiveId" clId="{EB5CAA1A-3C20-40CB-941D-E095BC15A4D7}" dt="2021-04-09T08:49:50.108" v="262" actId="207"/>
          <ac:spMkLst>
            <pc:docMk/>
            <pc:sldMk cId="1854621498" sldId="2111"/>
            <ac:spMk id="5" creationId="{7E546A5D-B3F6-458C-8E60-1BD69008ADC5}"/>
          </ac:spMkLst>
        </pc:spChg>
        <pc:picChg chg="del">
          <ac:chgData name="Eldert Grootenboer" userId="3fe8758b2c2b58d2" providerId="LiveId" clId="{EB5CAA1A-3C20-40CB-941D-E095BC15A4D7}" dt="2021-04-09T08:49:51.874" v="263" actId="478"/>
          <ac:picMkLst>
            <pc:docMk/>
            <pc:sldMk cId="1854621498" sldId="2111"/>
            <ac:picMk id="8" creationId="{F850CC5D-A2F6-4268-8B58-E9624DAABFD8}"/>
          </ac:picMkLst>
        </pc:picChg>
      </pc:sldChg>
      <pc:sldChg chg="addSp delSp modSp add del mod setBg modClrScheme chgLayout">
        <pc:chgData name="Eldert Grootenboer" userId="3fe8758b2c2b58d2" providerId="LiveId" clId="{EB5CAA1A-3C20-40CB-941D-E095BC15A4D7}" dt="2021-04-09T08:46:25.795" v="230" actId="47"/>
        <pc:sldMkLst>
          <pc:docMk/>
          <pc:sldMk cId="2532859927" sldId="2113"/>
        </pc:sldMkLst>
        <pc:spChg chg="add del mod">
          <ac:chgData name="Eldert Grootenboer" userId="3fe8758b2c2b58d2" providerId="LiveId" clId="{EB5CAA1A-3C20-40CB-941D-E095BC15A4D7}" dt="2021-04-09T08:46:09.110" v="228" actId="6264"/>
          <ac:spMkLst>
            <pc:docMk/>
            <pc:sldMk cId="2532859927" sldId="2113"/>
            <ac:spMk id="2" creationId="{5BC09FD8-D543-4D8F-B999-CB1C0AD06C0E}"/>
          </ac:spMkLst>
        </pc:spChg>
        <pc:spChg chg="add mod ord">
          <ac:chgData name="Eldert Grootenboer" userId="3fe8758b2c2b58d2" providerId="LiveId" clId="{EB5CAA1A-3C20-40CB-941D-E095BC15A4D7}" dt="2021-04-09T08:46:14.720" v="229" actId="700"/>
          <ac:spMkLst>
            <pc:docMk/>
            <pc:sldMk cId="2532859927" sldId="2113"/>
            <ac:spMk id="4" creationId="{C0A2C632-62AA-4E86-B5E3-44B0A62886F2}"/>
          </ac:spMkLst>
        </pc:spChg>
        <pc:spChg chg="add mod ord">
          <ac:chgData name="Eldert Grootenboer" userId="3fe8758b2c2b58d2" providerId="LiveId" clId="{EB5CAA1A-3C20-40CB-941D-E095BC15A4D7}" dt="2021-04-09T08:46:14.720" v="229" actId="700"/>
          <ac:spMkLst>
            <pc:docMk/>
            <pc:sldMk cId="2532859927" sldId="2113"/>
            <ac:spMk id="5" creationId="{3C998159-B949-46BD-947D-7EF8F52E03D6}"/>
          </ac:spMkLst>
        </pc:spChg>
        <pc:spChg chg="mod ord">
          <ac:chgData name="Eldert Grootenboer" userId="3fe8758b2c2b58d2" providerId="LiveId" clId="{EB5CAA1A-3C20-40CB-941D-E095BC15A4D7}" dt="2021-04-09T08:46:14.720" v="229" actId="700"/>
          <ac:spMkLst>
            <pc:docMk/>
            <pc:sldMk cId="2532859927" sldId="2113"/>
            <ac:spMk id="14" creationId="{F66CBFAE-84EF-4B66-B009-036D211647AE}"/>
          </ac:spMkLst>
        </pc:spChg>
      </pc:sldChg>
      <pc:sldChg chg="add">
        <pc:chgData name="Eldert Grootenboer" userId="3fe8758b2c2b58d2" providerId="LiveId" clId="{EB5CAA1A-3C20-40CB-941D-E095BC15A4D7}" dt="2021-04-09T08:12:50.638" v="1" actId="22"/>
        <pc:sldMkLst>
          <pc:docMk/>
          <pc:sldMk cId="4011517981" sldId="2123"/>
        </pc:sldMkLst>
      </pc:sldChg>
      <pc:sldChg chg="addSp delSp modSp add mod modClrScheme delAnim chgLayout">
        <pc:chgData name="Eldert Grootenboer" userId="3fe8758b2c2b58d2" providerId="LiveId" clId="{EB5CAA1A-3C20-40CB-941D-E095BC15A4D7}" dt="2021-04-09T08:30:57.018" v="88" actId="20577"/>
        <pc:sldMkLst>
          <pc:docMk/>
          <pc:sldMk cId="1918093592" sldId="2457"/>
        </pc:sldMkLst>
        <pc:spChg chg="add mod ord">
          <ac:chgData name="Eldert Grootenboer" userId="3fe8758b2c2b58d2" providerId="LiveId" clId="{EB5CAA1A-3C20-40CB-941D-E095BC15A4D7}" dt="2021-04-09T08:30:57.018" v="88" actId="20577"/>
          <ac:spMkLst>
            <pc:docMk/>
            <pc:sldMk cId="1918093592" sldId="2457"/>
            <ac:spMk id="6" creationId="{3439F32F-04C8-44A9-8903-081158EAA648}"/>
          </ac:spMkLst>
        </pc:spChg>
        <pc:spChg chg="add del mod">
          <ac:chgData name="Eldert Grootenboer" userId="3fe8758b2c2b58d2" providerId="LiveId" clId="{EB5CAA1A-3C20-40CB-941D-E095BC15A4D7}" dt="2021-04-09T08:30:38.662" v="82" actId="6264"/>
          <ac:spMkLst>
            <pc:docMk/>
            <pc:sldMk cId="1918093592" sldId="2457"/>
            <ac:spMk id="7" creationId="{06D14A6B-C2A9-4BE4-AF90-FC8D2B0B48F3}"/>
          </ac:spMkLst>
        </pc:spChg>
        <pc:spChg chg="del mod">
          <ac:chgData name="Eldert Grootenboer" userId="3fe8758b2c2b58d2" providerId="LiveId" clId="{EB5CAA1A-3C20-40CB-941D-E095BC15A4D7}" dt="2021-04-09T08:30:32.789" v="81" actId="478"/>
          <ac:spMkLst>
            <pc:docMk/>
            <pc:sldMk cId="1918093592" sldId="2457"/>
            <ac:spMk id="21" creationId="{84A73C04-DECB-47A2-910C-15FA1A153786}"/>
          </ac:spMkLst>
        </pc:spChg>
      </pc:sldChg>
      <pc:sldChg chg="addSp delSp modSp add mod modClrScheme delAnim chgLayout">
        <pc:chgData name="Eldert Grootenboer" userId="3fe8758b2c2b58d2" providerId="LiveId" clId="{EB5CAA1A-3C20-40CB-941D-E095BC15A4D7}" dt="2021-04-09T08:31:01.649" v="89" actId="6264"/>
        <pc:sldMkLst>
          <pc:docMk/>
          <pc:sldMk cId="2967473718" sldId="2458"/>
        </pc:sldMkLst>
        <pc:spChg chg="add mod ord">
          <ac:chgData name="Eldert Grootenboer" userId="3fe8758b2c2b58d2" providerId="LiveId" clId="{EB5CAA1A-3C20-40CB-941D-E095BC15A4D7}" dt="2021-04-09T08:31:01.649" v="89" actId="6264"/>
          <ac:spMkLst>
            <pc:docMk/>
            <pc:sldMk cId="2967473718" sldId="2458"/>
            <ac:spMk id="5" creationId="{3866B44C-0FE4-432C-B997-FC63A418A1FD}"/>
          </ac:spMkLst>
        </pc:spChg>
        <pc:spChg chg="add del mod">
          <ac:chgData name="Eldert Grootenboer" userId="3fe8758b2c2b58d2" providerId="LiveId" clId="{EB5CAA1A-3C20-40CB-941D-E095BC15A4D7}" dt="2021-04-09T08:31:01.649" v="89" actId="6264"/>
          <ac:spMkLst>
            <pc:docMk/>
            <pc:sldMk cId="2967473718" sldId="2458"/>
            <ac:spMk id="6" creationId="{D2597F1B-1D80-4878-8D19-4B045D0DA913}"/>
          </ac:spMkLst>
        </pc:spChg>
        <pc:spChg chg="del mod">
          <ac:chgData name="Eldert Grootenboer" userId="3fe8758b2c2b58d2" providerId="LiveId" clId="{EB5CAA1A-3C20-40CB-941D-E095BC15A4D7}" dt="2021-04-09T08:30:50.563" v="85" actId="478"/>
          <ac:spMkLst>
            <pc:docMk/>
            <pc:sldMk cId="2967473718" sldId="2458"/>
            <ac:spMk id="21" creationId="{84A73C04-DECB-47A2-910C-15FA1A153786}"/>
          </ac:spMkLst>
        </pc:spChg>
      </pc:sldChg>
      <pc:sldChg chg="addSp delSp modSp add mod delAnim chgLayout">
        <pc:chgData name="Eldert Grootenboer" userId="3fe8758b2c2b58d2" providerId="LiveId" clId="{EB5CAA1A-3C20-40CB-941D-E095BC15A4D7}" dt="2021-04-09T08:31:38.492" v="95" actId="6264"/>
        <pc:sldMkLst>
          <pc:docMk/>
          <pc:sldMk cId="4005184806" sldId="2459"/>
        </pc:sldMkLst>
        <pc:spChg chg="add mod ord">
          <ac:chgData name="Eldert Grootenboer" userId="3fe8758b2c2b58d2" providerId="LiveId" clId="{EB5CAA1A-3C20-40CB-941D-E095BC15A4D7}" dt="2021-04-09T08:31:38.492" v="95" actId="6264"/>
          <ac:spMkLst>
            <pc:docMk/>
            <pc:sldMk cId="4005184806" sldId="2459"/>
            <ac:spMk id="3" creationId="{FF5CCD21-7A05-4E81-AF21-21FDAC678F4C}"/>
          </ac:spMkLst>
        </pc:spChg>
        <pc:spChg chg="add del mod">
          <ac:chgData name="Eldert Grootenboer" userId="3fe8758b2c2b58d2" providerId="LiveId" clId="{EB5CAA1A-3C20-40CB-941D-E095BC15A4D7}" dt="2021-04-09T08:31:38.492" v="95" actId="6264"/>
          <ac:spMkLst>
            <pc:docMk/>
            <pc:sldMk cId="4005184806" sldId="2459"/>
            <ac:spMk id="4" creationId="{18954E88-F69A-421C-BF38-F92EE34F103B}"/>
          </ac:spMkLst>
        </pc:spChg>
        <pc:spChg chg="del mod">
          <ac:chgData name="Eldert Grootenboer" userId="3fe8758b2c2b58d2" providerId="LiveId" clId="{EB5CAA1A-3C20-40CB-941D-E095BC15A4D7}" dt="2021-04-09T08:31:28.132" v="91" actId="478"/>
          <ac:spMkLst>
            <pc:docMk/>
            <pc:sldMk cId="4005184806" sldId="2459"/>
            <ac:spMk id="39" creationId="{4AE8D675-082A-4D3E-83C2-427176BFAA9B}"/>
          </ac:spMkLst>
        </pc:spChg>
      </pc:sldChg>
      <pc:sldChg chg="addSp delSp modSp add mod chgLayout">
        <pc:chgData name="Eldert Grootenboer" userId="3fe8758b2c2b58d2" providerId="LiveId" clId="{EB5CAA1A-3C20-40CB-941D-E095BC15A4D7}" dt="2021-04-09T08:45:00.003" v="220" actId="20577"/>
        <pc:sldMkLst>
          <pc:docMk/>
          <pc:sldMk cId="2351338424" sldId="2491"/>
        </pc:sldMkLst>
        <pc:spChg chg="mod ord">
          <ac:chgData name="Eldert Grootenboer" userId="3fe8758b2c2b58d2" providerId="LiveId" clId="{EB5CAA1A-3C20-40CB-941D-E095BC15A4D7}" dt="2021-04-09T08:45:00.003" v="220" actId="20577"/>
          <ac:spMkLst>
            <pc:docMk/>
            <pc:sldMk cId="2351338424" sldId="2491"/>
            <ac:spMk id="3" creationId="{4309FE15-6386-914E-92C3-C6A388E27D17}"/>
          </ac:spMkLst>
        </pc:spChg>
        <pc:spChg chg="add del mod">
          <ac:chgData name="Eldert Grootenboer" userId="3fe8758b2c2b58d2" providerId="LiveId" clId="{EB5CAA1A-3C20-40CB-941D-E095BC15A4D7}" dt="2021-04-09T08:42:06.244" v="191" actId="6264"/>
          <ac:spMkLst>
            <pc:docMk/>
            <pc:sldMk cId="2351338424" sldId="2491"/>
            <ac:spMk id="26" creationId="{EF1E80F3-214C-47F0-B4DD-8D5D71CC5993}"/>
          </ac:spMkLst>
        </pc:spChg>
      </pc:sldChg>
      <pc:sldChg chg="modSp add mod modClrScheme chgLayout">
        <pc:chgData name="Eldert Grootenboer" userId="3fe8758b2c2b58d2" providerId="LiveId" clId="{EB5CAA1A-3C20-40CB-941D-E095BC15A4D7}" dt="2021-04-09T08:44:02.654" v="206" actId="12100"/>
        <pc:sldMkLst>
          <pc:docMk/>
          <pc:sldMk cId="2120630816" sldId="2492"/>
        </pc:sldMkLst>
        <pc:spChg chg="mod ord">
          <ac:chgData name="Eldert Grootenboer" userId="3fe8758b2c2b58d2" providerId="LiveId" clId="{EB5CAA1A-3C20-40CB-941D-E095BC15A4D7}" dt="2021-04-09T08:43:42.688" v="204" actId="700"/>
          <ac:spMkLst>
            <pc:docMk/>
            <pc:sldMk cId="2120630816" sldId="2492"/>
            <ac:spMk id="2" creationId="{00000000-0000-0000-0000-000000000000}"/>
          </ac:spMkLst>
        </pc:spChg>
        <pc:graphicFrameChg chg="mod ord">
          <ac:chgData name="Eldert Grootenboer" userId="3fe8758b2c2b58d2" providerId="LiveId" clId="{EB5CAA1A-3C20-40CB-941D-E095BC15A4D7}" dt="2021-04-09T08:44:02.654" v="206" actId="12100"/>
          <ac:graphicFrameMkLst>
            <pc:docMk/>
            <pc:sldMk cId="2120630816" sldId="2492"/>
            <ac:graphicFrameMk id="9" creationId="{656B2E98-E922-470E-85A5-4A5392B97242}"/>
          </ac:graphicFrameMkLst>
        </pc:graphicFrameChg>
      </pc:sldChg>
      <pc:sldChg chg="add">
        <pc:chgData name="Eldert Grootenboer" userId="3fe8758b2c2b58d2" providerId="LiveId" clId="{EB5CAA1A-3C20-40CB-941D-E095BC15A4D7}" dt="2021-04-09T08:12:50.638" v="1" actId="22"/>
        <pc:sldMkLst>
          <pc:docMk/>
          <pc:sldMk cId="1452687203" sldId="2076137155"/>
        </pc:sldMkLst>
      </pc:sldChg>
      <pc:sldChg chg="add">
        <pc:chgData name="Eldert Grootenboer" userId="3fe8758b2c2b58d2" providerId="LiveId" clId="{EB5CAA1A-3C20-40CB-941D-E095BC15A4D7}" dt="2021-04-09T08:26:55.432" v="76" actId="22"/>
        <pc:sldMkLst>
          <pc:docMk/>
          <pc:sldMk cId="1735894733" sldId="2076137167"/>
        </pc:sldMkLst>
      </pc:sldChg>
      <pc:sldChg chg="add">
        <pc:chgData name="Eldert Grootenboer" userId="3fe8758b2c2b58d2" providerId="LiveId" clId="{EB5CAA1A-3C20-40CB-941D-E095BC15A4D7}" dt="2021-04-09T08:26:55.432" v="76" actId="22"/>
        <pc:sldMkLst>
          <pc:docMk/>
          <pc:sldMk cId="4243516411" sldId="2076137176"/>
        </pc:sldMkLst>
      </pc:sldChg>
      <pc:sldChg chg="modSp add mod">
        <pc:chgData name="Eldert Grootenboer" userId="3fe8758b2c2b58d2" providerId="LiveId" clId="{EB5CAA1A-3C20-40CB-941D-E095BC15A4D7}" dt="2021-04-09T08:13:39.232" v="9" actId="20577"/>
        <pc:sldMkLst>
          <pc:docMk/>
          <pc:sldMk cId="1872273559" sldId="2076137177"/>
        </pc:sldMkLst>
        <pc:spChg chg="mod">
          <ac:chgData name="Eldert Grootenboer" userId="3fe8758b2c2b58d2" providerId="LiveId" clId="{EB5CAA1A-3C20-40CB-941D-E095BC15A4D7}" dt="2021-04-09T08:13:39.232" v="9" actId="20577"/>
          <ac:spMkLst>
            <pc:docMk/>
            <pc:sldMk cId="1872273559" sldId="2076137177"/>
            <ac:spMk id="4" creationId="{B15F0E40-CB2C-45A9-8481-91F276E83071}"/>
          </ac:spMkLst>
        </pc:spChg>
      </pc:sldChg>
      <pc:sldChg chg="modSp add mod">
        <pc:chgData name="Eldert Grootenboer" userId="3fe8758b2c2b58d2" providerId="LiveId" clId="{EB5CAA1A-3C20-40CB-941D-E095BC15A4D7}" dt="2021-04-09T08:13:08.116" v="3" actId="108"/>
        <pc:sldMkLst>
          <pc:docMk/>
          <pc:sldMk cId="3922678515" sldId="2076137179"/>
        </pc:sldMkLst>
        <pc:spChg chg="mod">
          <ac:chgData name="Eldert Grootenboer" userId="3fe8758b2c2b58d2" providerId="LiveId" clId="{EB5CAA1A-3C20-40CB-941D-E095BC15A4D7}" dt="2021-04-09T08:13:08.116" v="3" actId="108"/>
          <ac:spMkLst>
            <pc:docMk/>
            <pc:sldMk cId="3922678515" sldId="2076137179"/>
            <ac:spMk id="8" creationId="{3DB92500-19DC-47D6-8737-18E2B142B294}"/>
          </ac:spMkLst>
        </pc:spChg>
        <pc:spChg chg="mod">
          <ac:chgData name="Eldert Grootenboer" userId="3fe8758b2c2b58d2" providerId="LiveId" clId="{EB5CAA1A-3C20-40CB-941D-E095BC15A4D7}" dt="2021-04-09T08:13:03.048" v="2" actId="108"/>
          <ac:spMkLst>
            <pc:docMk/>
            <pc:sldMk cId="3922678515" sldId="2076137179"/>
            <ac:spMk id="16" creationId="{21E214DC-39AE-4C82-AAEF-DB7BEE6AD615}"/>
          </ac:spMkLst>
        </pc:spChg>
      </pc:sldChg>
      <pc:sldChg chg="addSp delSp modSp new mod chgLayout">
        <pc:chgData name="Eldert Grootenboer" userId="3fe8758b2c2b58d2" providerId="LiveId" clId="{EB5CAA1A-3C20-40CB-941D-E095BC15A4D7}" dt="2021-04-09T08:29:59.248" v="77" actId="6264"/>
        <pc:sldMkLst>
          <pc:docMk/>
          <pc:sldMk cId="1745991431" sldId="2076137180"/>
        </pc:sldMkLst>
        <pc:spChg chg="add del mod">
          <ac:chgData name="Eldert Grootenboer" userId="3fe8758b2c2b58d2" providerId="LiveId" clId="{EB5CAA1A-3C20-40CB-941D-E095BC15A4D7}" dt="2021-04-09T08:29:59.248" v="77" actId="6264"/>
          <ac:spMkLst>
            <pc:docMk/>
            <pc:sldMk cId="1745991431" sldId="2076137180"/>
            <ac:spMk id="2" creationId="{1B904C94-DA5F-4B96-B97F-1D18B32516A3}"/>
          </ac:spMkLst>
        </pc:spChg>
        <pc:spChg chg="del mod ord">
          <ac:chgData name="Eldert Grootenboer" userId="3fe8758b2c2b58d2" providerId="LiveId" clId="{EB5CAA1A-3C20-40CB-941D-E095BC15A4D7}" dt="2021-04-09T08:18:01.361" v="43" actId="700"/>
          <ac:spMkLst>
            <pc:docMk/>
            <pc:sldMk cId="1745991431" sldId="2076137180"/>
            <ac:spMk id="2" creationId="{D7EA563A-A153-4A74-976F-58A51BD69C9A}"/>
          </ac:spMkLst>
        </pc:spChg>
        <pc:spChg chg="add mod ord">
          <ac:chgData name="Eldert Grootenboer" userId="3fe8758b2c2b58d2" providerId="LiveId" clId="{EB5CAA1A-3C20-40CB-941D-E095BC15A4D7}" dt="2021-04-09T08:29:59.248" v="77" actId="6264"/>
          <ac:spMkLst>
            <pc:docMk/>
            <pc:sldMk cId="1745991431" sldId="2076137180"/>
            <ac:spMk id="3" creationId="{5E9927E5-3252-4554-B47C-15B6E7879064}"/>
          </ac:spMkLst>
        </pc:spChg>
      </pc:sldChg>
      <pc:sldChg chg="add mod modShow">
        <pc:chgData name="Eldert Grootenboer" userId="3fe8758b2c2b58d2" providerId="LiveId" clId="{EB5CAA1A-3C20-40CB-941D-E095BC15A4D7}" dt="2021-04-09T08:25:14.589" v="74" actId="729"/>
        <pc:sldMkLst>
          <pc:docMk/>
          <pc:sldMk cId="1441857371" sldId="2076137181"/>
        </pc:sldMkLst>
      </pc:sldChg>
      <pc:sldChg chg="addSp delSp modSp add mod setBg modClrScheme chgLayout">
        <pc:chgData name="Eldert Grootenboer" userId="3fe8758b2c2b58d2" providerId="LiveId" clId="{EB5CAA1A-3C20-40CB-941D-E095BC15A4D7}" dt="2021-04-09T08:33:11.023" v="108"/>
        <pc:sldMkLst>
          <pc:docMk/>
          <pc:sldMk cId="495586830" sldId="2076137182"/>
        </pc:sldMkLst>
        <pc:spChg chg="mod">
          <ac:chgData name="Eldert Grootenboer" userId="3fe8758b2c2b58d2" providerId="LiveId" clId="{EB5CAA1A-3C20-40CB-941D-E095BC15A4D7}" dt="2021-04-09T08:33:06.051" v="105" actId="207"/>
          <ac:spMkLst>
            <pc:docMk/>
            <pc:sldMk cId="495586830" sldId="2076137182"/>
            <ac:spMk id="2" creationId="{89FCF335-CB88-4EB5-AAAA-A85D512BC772}"/>
          </ac:spMkLst>
        </pc:spChg>
        <pc:spChg chg="add del mod ord">
          <ac:chgData name="Eldert Grootenboer" userId="3fe8758b2c2b58d2" providerId="LiveId" clId="{EB5CAA1A-3C20-40CB-941D-E095BC15A4D7}" dt="2021-04-09T08:33:07.021" v="106" actId="700"/>
          <ac:spMkLst>
            <pc:docMk/>
            <pc:sldMk cId="495586830" sldId="2076137182"/>
            <ac:spMk id="5" creationId="{7DD42E54-729F-474C-B6C5-2B4C538EA86E}"/>
          </ac:spMkLst>
        </pc:spChg>
        <pc:spChg chg="mod">
          <ac:chgData name="Eldert Grootenboer" userId="3fe8758b2c2b58d2" providerId="LiveId" clId="{EB5CAA1A-3C20-40CB-941D-E095BC15A4D7}" dt="2021-04-09T08:33:06.051" v="105" actId="207"/>
          <ac:spMkLst>
            <pc:docMk/>
            <pc:sldMk cId="495586830" sldId="2076137182"/>
            <ac:spMk id="8" creationId="{8C567603-9A3E-49C6-87A8-3F0C8A4EC179}"/>
          </ac:spMkLst>
        </pc:spChg>
        <pc:spChg chg="mod">
          <ac:chgData name="Eldert Grootenboer" userId="3fe8758b2c2b58d2" providerId="LiveId" clId="{EB5CAA1A-3C20-40CB-941D-E095BC15A4D7}" dt="2021-04-09T08:33:06.051" v="105" actId="207"/>
          <ac:spMkLst>
            <pc:docMk/>
            <pc:sldMk cId="495586830" sldId="2076137182"/>
            <ac:spMk id="9" creationId="{16B994AF-5299-4A03-9213-F2A900E96390}"/>
          </ac:spMkLst>
        </pc:spChg>
        <pc:spChg chg="mod">
          <ac:chgData name="Eldert Grootenboer" userId="3fe8758b2c2b58d2" providerId="LiveId" clId="{EB5CAA1A-3C20-40CB-941D-E095BC15A4D7}" dt="2021-04-09T08:33:06.051" v="105" actId="207"/>
          <ac:spMkLst>
            <pc:docMk/>
            <pc:sldMk cId="495586830" sldId="2076137182"/>
            <ac:spMk id="10" creationId="{6D63A889-A43E-4CCA-B9E6-0ED391B86080}"/>
          </ac:spMkLst>
        </pc:spChg>
        <pc:picChg chg="mod">
          <ac:chgData name="Eldert Grootenboer" userId="3fe8758b2c2b58d2" providerId="LiveId" clId="{EB5CAA1A-3C20-40CB-941D-E095BC15A4D7}" dt="2021-04-09T08:33:06.051" v="105" actId="207"/>
          <ac:picMkLst>
            <pc:docMk/>
            <pc:sldMk cId="495586830" sldId="2076137182"/>
            <ac:picMk id="3" creationId="{842268FB-C108-42EC-9497-2D7C3477FE63}"/>
          </ac:picMkLst>
        </pc:picChg>
        <pc:picChg chg="mod">
          <ac:chgData name="Eldert Grootenboer" userId="3fe8758b2c2b58d2" providerId="LiveId" clId="{EB5CAA1A-3C20-40CB-941D-E095BC15A4D7}" dt="2021-04-09T08:33:06.051" v="105" actId="207"/>
          <ac:picMkLst>
            <pc:docMk/>
            <pc:sldMk cId="495586830" sldId="2076137182"/>
            <ac:picMk id="4" creationId="{8D4CEE65-84F7-46EE-BE06-1C3AB0FAF35C}"/>
          </ac:picMkLst>
        </pc:picChg>
        <pc:picChg chg="mod">
          <ac:chgData name="Eldert Grootenboer" userId="3fe8758b2c2b58d2" providerId="LiveId" clId="{EB5CAA1A-3C20-40CB-941D-E095BC15A4D7}" dt="2021-04-09T08:33:06.051" v="105" actId="207"/>
          <ac:picMkLst>
            <pc:docMk/>
            <pc:sldMk cId="495586830" sldId="2076137182"/>
            <ac:picMk id="6" creationId="{48EAA8D0-05B7-46EB-B807-3B1E65FC14FC}"/>
          </ac:picMkLst>
        </pc:picChg>
        <pc:picChg chg="mod">
          <ac:chgData name="Eldert Grootenboer" userId="3fe8758b2c2b58d2" providerId="LiveId" clId="{EB5CAA1A-3C20-40CB-941D-E095BC15A4D7}" dt="2021-04-09T08:33:06.051" v="105" actId="207"/>
          <ac:picMkLst>
            <pc:docMk/>
            <pc:sldMk cId="495586830" sldId="2076137182"/>
            <ac:picMk id="7" creationId="{F9CBB3D1-CC8D-48E3-8B16-66BC3961452C}"/>
          </ac:picMkLst>
        </pc:picChg>
      </pc:sldChg>
      <pc:sldChg chg="addSp delSp modSp new mod chgLayout">
        <pc:chgData name="Eldert Grootenboer" userId="3fe8758b2c2b58d2" providerId="LiveId" clId="{EB5CAA1A-3C20-40CB-941D-E095BC15A4D7}" dt="2021-04-09T08:37:37.534" v="142" actId="20577"/>
        <pc:sldMkLst>
          <pc:docMk/>
          <pc:sldMk cId="2897729049" sldId="2076137183"/>
        </pc:sldMkLst>
        <pc:spChg chg="del mod ord">
          <ac:chgData name="Eldert Grootenboer" userId="3fe8758b2c2b58d2" providerId="LiveId" clId="{EB5CAA1A-3C20-40CB-941D-E095BC15A4D7}" dt="2021-04-09T08:37:29.481" v="138" actId="700"/>
          <ac:spMkLst>
            <pc:docMk/>
            <pc:sldMk cId="2897729049" sldId="2076137183"/>
            <ac:spMk id="2" creationId="{7B12BDFF-0DB9-4B99-8BAD-06220510BADC}"/>
          </ac:spMkLst>
        </pc:spChg>
        <pc:spChg chg="add mod ord">
          <ac:chgData name="Eldert Grootenboer" userId="3fe8758b2c2b58d2" providerId="LiveId" clId="{EB5CAA1A-3C20-40CB-941D-E095BC15A4D7}" dt="2021-04-09T08:37:37.534" v="142" actId="20577"/>
          <ac:spMkLst>
            <pc:docMk/>
            <pc:sldMk cId="2897729049" sldId="2076137183"/>
            <ac:spMk id="3" creationId="{BC5BDD41-2881-4563-8292-C043A67B7D72}"/>
          </ac:spMkLst>
        </pc:spChg>
      </pc:sldChg>
      <pc:sldChg chg="addSp delSp modSp new mod chgLayout">
        <pc:chgData name="Eldert Grootenboer" userId="3fe8758b2c2b58d2" providerId="LiveId" clId="{EB5CAA1A-3C20-40CB-941D-E095BC15A4D7}" dt="2021-04-09T08:38:35.516" v="159" actId="20577"/>
        <pc:sldMkLst>
          <pc:docMk/>
          <pc:sldMk cId="1141325467" sldId="2076137184"/>
        </pc:sldMkLst>
        <pc:spChg chg="del mod ord">
          <ac:chgData name="Eldert Grootenboer" userId="3fe8758b2c2b58d2" providerId="LiveId" clId="{EB5CAA1A-3C20-40CB-941D-E095BC15A4D7}" dt="2021-04-09T08:38:33.048" v="151" actId="700"/>
          <ac:spMkLst>
            <pc:docMk/>
            <pc:sldMk cId="1141325467" sldId="2076137184"/>
            <ac:spMk id="2" creationId="{52926083-F77F-4D2D-944F-5695195CE15F}"/>
          </ac:spMkLst>
        </pc:spChg>
        <pc:spChg chg="add mod ord">
          <ac:chgData name="Eldert Grootenboer" userId="3fe8758b2c2b58d2" providerId="LiveId" clId="{EB5CAA1A-3C20-40CB-941D-E095BC15A4D7}" dt="2021-04-09T08:38:35.516" v="159" actId="20577"/>
          <ac:spMkLst>
            <pc:docMk/>
            <pc:sldMk cId="1141325467" sldId="2076137184"/>
            <ac:spMk id="3" creationId="{FADB7D68-C0E7-4FEF-8589-9201D0A52BF1}"/>
          </ac:spMkLst>
        </pc:spChg>
      </pc:sldChg>
      <pc:sldChg chg="delSp add mod delAnim modAnim">
        <pc:chgData name="Eldert Grootenboer" userId="3fe8758b2c2b58d2" providerId="LiveId" clId="{EB5CAA1A-3C20-40CB-941D-E095BC15A4D7}" dt="2021-04-09T08:42:42.542" v="201" actId="478"/>
        <pc:sldMkLst>
          <pc:docMk/>
          <pc:sldMk cId="3819908435" sldId="2076137185"/>
        </pc:sldMkLst>
        <pc:spChg chg="del">
          <ac:chgData name="Eldert Grootenboer" userId="3fe8758b2c2b58d2" providerId="LiveId" clId="{EB5CAA1A-3C20-40CB-941D-E095BC15A4D7}" dt="2021-04-09T08:42:28.530" v="199" actId="478"/>
          <ac:spMkLst>
            <pc:docMk/>
            <pc:sldMk cId="3819908435" sldId="2076137185"/>
            <ac:spMk id="70" creationId="{8B430695-5C3A-E94F-91F7-87479A04BBEC}"/>
          </ac:spMkLst>
        </pc:spChg>
        <pc:spChg chg="del">
          <ac:chgData name="Eldert Grootenboer" userId="3fe8758b2c2b58d2" providerId="LiveId" clId="{EB5CAA1A-3C20-40CB-941D-E095BC15A4D7}" dt="2021-04-09T08:42:21.080" v="194" actId="478"/>
          <ac:spMkLst>
            <pc:docMk/>
            <pc:sldMk cId="3819908435" sldId="2076137185"/>
            <ac:spMk id="71" creationId="{518D00E5-4808-9941-8E67-D5A08368A21A}"/>
          </ac:spMkLst>
        </pc:spChg>
        <pc:spChg chg="del">
          <ac:chgData name="Eldert Grootenboer" userId="3fe8758b2c2b58d2" providerId="LiveId" clId="{EB5CAA1A-3C20-40CB-941D-E095BC15A4D7}" dt="2021-04-09T08:42:40.030" v="200" actId="478"/>
          <ac:spMkLst>
            <pc:docMk/>
            <pc:sldMk cId="3819908435" sldId="2076137185"/>
            <ac:spMk id="72" creationId="{EBE2F24E-2BA7-3340-84A7-596A9BD86F76}"/>
          </ac:spMkLst>
        </pc:spChg>
        <pc:spChg chg="del">
          <ac:chgData name="Eldert Grootenboer" userId="3fe8758b2c2b58d2" providerId="LiveId" clId="{EB5CAA1A-3C20-40CB-941D-E095BC15A4D7}" dt="2021-04-09T08:42:42.542" v="201" actId="478"/>
          <ac:spMkLst>
            <pc:docMk/>
            <pc:sldMk cId="3819908435" sldId="2076137185"/>
            <ac:spMk id="73" creationId="{BABE10EF-9012-6841-B273-370C561312AE}"/>
          </ac:spMkLst>
        </pc:spChg>
        <pc:spChg chg="del">
          <ac:chgData name="Eldert Grootenboer" userId="3fe8758b2c2b58d2" providerId="LiveId" clId="{EB5CAA1A-3C20-40CB-941D-E095BC15A4D7}" dt="2021-04-09T08:42:23.125" v="195" actId="478"/>
          <ac:spMkLst>
            <pc:docMk/>
            <pc:sldMk cId="3819908435" sldId="2076137185"/>
            <ac:spMk id="85" creationId="{200701F3-C43D-4B25-8310-849EB6D94439}"/>
          </ac:spMkLst>
        </pc:spChg>
        <pc:grpChg chg="del">
          <ac:chgData name="Eldert Grootenboer" userId="3fe8758b2c2b58d2" providerId="LiveId" clId="{EB5CAA1A-3C20-40CB-941D-E095BC15A4D7}" dt="2021-04-09T08:42:26.005" v="197" actId="478"/>
          <ac:grpSpMkLst>
            <pc:docMk/>
            <pc:sldMk cId="3819908435" sldId="2076137185"/>
            <ac:grpSpMk id="2" creationId="{4BA2A292-5A86-4530-9CA7-8C80F0194141}"/>
          </ac:grpSpMkLst>
        </pc:grpChg>
        <pc:grpChg chg="del">
          <ac:chgData name="Eldert Grootenboer" userId="3fe8758b2c2b58d2" providerId="LiveId" clId="{EB5CAA1A-3C20-40CB-941D-E095BC15A4D7}" dt="2021-04-09T08:42:24.689" v="196" actId="478"/>
          <ac:grpSpMkLst>
            <pc:docMk/>
            <pc:sldMk cId="3819908435" sldId="2076137185"/>
            <ac:grpSpMk id="21" creationId="{D75AE5AC-B92F-462C-9F9B-D0D411324C63}"/>
          </ac:grpSpMkLst>
        </pc:grpChg>
        <pc:grpChg chg="del">
          <ac:chgData name="Eldert Grootenboer" userId="3fe8758b2c2b58d2" providerId="LiveId" clId="{EB5CAA1A-3C20-40CB-941D-E095BC15A4D7}" dt="2021-04-09T08:42:19.512" v="193" actId="478"/>
          <ac:grpSpMkLst>
            <pc:docMk/>
            <pc:sldMk cId="3819908435" sldId="2076137185"/>
            <ac:grpSpMk id="32" creationId="{72BE6C9F-E70E-6846-80F2-C6697E375502}"/>
          </ac:grpSpMkLst>
        </pc:grpChg>
        <pc:grpChg chg="del">
          <ac:chgData name="Eldert Grootenboer" userId="3fe8758b2c2b58d2" providerId="LiveId" clId="{EB5CAA1A-3C20-40CB-941D-E095BC15A4D7}" dt="2021-04-09T08:42:27.532" v="198" actId="478"/>
          <ac:grpSpMkLst>
            <pc:docMk/>
            <pc:sldMk cId="3819908435" sldId="2076137185"/>
            <ac:grpSpMk id="40" creationId="{84BCFDD8-F4CB-044A-8ECE-2C700FC9528A}"/>
          </ac:grpSpMkLst>
        </pc:grpChg>
      </pc:sldChg>
      <pc:sldMasterChg chg="addSldLayout modSldLayout">
        <pc:chgData name="Eldert Grootenboer" userId="3fe8758b2c2b58d2" providerId="LiveId" clId="{EB5CAA1A-3C20-40CB-941D-E095BC15A4D7}" dt="2021-04-09T08:12:50.638" v="1" actId="22"/>
        <pc:sldMasterMkLst>
          <pc:docMk/>
          <pc:sldMasterMk cId="863222570" sldId="2147483681"/>
        </pc:sldMasterMkLst>
        <pc:sldLayoutChg chg="add mod replId">
          <pc:chgData name="Eldert Grootenboer" userId="3fe8758b2c2b58d2" providerId="LiveId" clId="{EB5CAA1A-3C20-40CB-941D-E095BC15A4D7}" dt="2021-04-09T08:12:50.638" v="1" actId="22"/>
          <pc:sldLayoutMkLst>
            <pc:docMk/>
            <pc:sldMasterMk cId="863222570" sldId="2147483681"/>
            <pc:sldLayoutMk cId="1098855301" sldId="2147483790"/>
          </pc:sldLayoutMkLst>
        </pc:sldLayoutChg>
        <pc:sldLayoutChg chg="add mod replId">
          <pc:chgData name="Eldert Grootenboer" userId="3fe8758b2c2b58d2" providerId="LiveId" clId="{EB5CAA1A-3C20-40CB-941D-E095BC15A4D7}" dt="2021-04-09T08:12:50.638" v="1" actId="22"/>
          <pc:sldLayoutMkLst>
            <pc:docMk/>
            <pc:sldMasterMk cId="863222570" sldId="2147483681"/>
            <pc:sldLayoutMk cId="1744051304" sldId="2147483791"/>
          </pc:sldLayoutMkLst>
        </pc:sldLayoutChg>
        <pc:sldLayoutChg chg="add mod replId">
          <pc:chgData name="Eldert Grootenboer" userId="3fe8758b2c2b58d2" providerId="LiveId" clId="{EB5CAA1A-3C20-40CB-941D-E095BC15A4D7}" dt="2021-04-09T08:12:50.638" v="1" actId="22"/>
          <pc:sldLayoutMkLst>
            <pc:docMk/>
            <pc:sldMasterMk cId="863222570" sldId="2147483681"/>
            <pc:sldLayoutMk cId="1308700982" sldId="2147483792"/>
          </pc:sldLayoutMkLst>
        </pc:sldLayoutChg>
      </pc:sldMasterChg>
      <pc:sldMasterChg chg="addSp addSldLayout delSldLayout modSldLayout">
        <pc:chgData name="Eldert Grootenboer" userId="3fe8758b2c2b58d2" providerId="LiveId" clId="{EB5CAA1A-3C20-40CB-941D-E095BC15A4D7}" dt="2021-04-09T08:51:43.737" v="299" actId="47"/>
        <pc:sldMasterMkLst>
          <pc:docMk/>
          <pc:sldMasterMk cId="2585713670" sldId="2147483762"/>
        </pc:sldMasterMkLst>
        <pc:grpChg chg="add">
          <ac:chgData name="Eldert Grootenboer" userId="3fe8758b2c2b58d2" providerId="LiveId" clId="{EB5CAA1A-3C20-40CB-941D-E095BC15A4D7}" dt="2021-04-09T08:12:15.168" v="0"/>
          <ac:grpSpMkLst>
            <pc:docMk/>
            <pc:sldMasterMk cId="2585713670" sldId="2147483762"/>
            <ac:grpSpMk id="5" creationId="{6F2EAD0D-D1E7-4071-888C-24FF70D0B6A3}"/>
          </ac:grpSpMkLst>
        </pc:grpChg>
        <pc:sldLayoutChg chg="addSp">
          <pc:chgData name="Eldert Grootenboer" userId="3fe8758b2c2b58d2" providerId="LiveId" clId="{EB5CAA1A-3C20-40CB-941D-E095BC15A4D7}" dt="2021-04-09T08:12:15.168" v="0"/>
          <pc:sldLayoutMkLst>
            <pc:docMk/>
            <pc:sldMasterMk cId="2585713670" sldId="2147483762"/>
            <pc:sldLayoutMk cId="67523669" sldId="2147483784"/>
          </pc:sldLayoutMkLst>
          <pc:spChg chg="add">
            <ac:chgData name="Eldert Grootenboer" userId="3fe8758b2c2b58d2" providerId="LiveId" clId="{EB5CAA1A-3C20-40CB-941D-E095BC15A4D7}" dt="2021-04-09T08:12:15.168" v="0"/>
            <ac:spMkLst>
              <pc:docMk/>
              <pc:sldMasterMk cId="2585713670" sldId="2147483762"/>
              <pc:sldLayoutMk cId="67523669" sldId="2147483784"/>
              <ac:spMk id="4" creationId="{C9322EAC-2259-4221-9C80-BC5251A3775B}"/>
            </ac:spMkLst>
          </pc:spChg>
          <pc:picChg chg="add">
            <ac:chgData name="Eldert Grootenboer" userId="3fe8758b2c2b58d2" providerId="LiveId" clId="{EB5CAA1A-3C20-40CB-941D-E095BC15A4D7}" dt="2021-04-09T08:12:15.168" v="0"/>
            <ac:picMkLst>
              <pc:docMk/>
              <pc:sldMasterMk cId="2585713670" sldId="2147483762"/>
              <pc:sldLayoutMk cId="67523669" sldId="2147483784"/>
              <ac:picMk id="5" creationId="{C7F1D913-BB7F-4D2A-A9BF-21F9EB33B2A3}"/>
            </ac:picMkLst>
          </pc:picChg>
        </pc:sldLayoutChg>
        <pc:sldLayoutChg chg="del">
          <pc:chgData name="Eldert Grootenboer" userId="3fe8758b2c2b58d2" providerId="LiveId" clId="{EB5CAA1A-3C20-40CB-941D-E095BC15A4D7}" dt="2021-04-09T08:17:33.018" v="38" actId="47"/>
          <pc:sldLayoutMkLst>
            <pc:docMk/>
            <pc:sldMasterMk cId="2585713670" sldId="2147483762"/>
            <pc:sldLayoutMk cId="3326870991" sldId="2147483786"/>
          </pc:sldLayoutMkLst>
        </pc:sldLayoutChg>
        <pc:sldLayoutChg chg="del">
          <pc:chgData name="Eldert Grootenboer" userId="3fe8758b2c2b58d2" providerId="LiveId" clId="{EB5CAA1A-3C20-40CB-941D-E095BC15A4D7}" dt="2021-04-09T08:13:58.853" v="11" actId="47"/>
          <pc:sldLayoutMkLst>
            <pc:docMk/>
            <pc:sldMasterMk cId="2585713670" sldId="2147483762"/>
            <pc:sldLayoutMk cId="655635478" sldId="2147483787"/>
          </pc:sldLayoutMkLst>
        </pc:sldLayoutChg>
        <pc:sldLayoutChg chg="del">
          <pc:chgData name="Eldert Grootenboer" userId="3fe8758b2c2b58d2" providerId="LiveId" clId="{EB5CAA1A-3C20-40CB-941D-E095BC15A4D7}" dt="2021-04-09T08:51:43.737" v="299" actId="47"/>
          <pc:sldLayoutMkLst>
            <pc:docMk/>
            <pc:sldMasterMk cId="2585713670" sldId="2147483762"/>
            <pc:sldLayoutMk cId="3211025612" sldId="2147483789"/>
          </pc:sldLayoutMkLst>
        </pc:sldLayoutChg>
        <pc:sldLayoutChg chg="add mod">
          <pc:chgData name="Eldert Grootenboer" userId="3fe8758b2c2b58d2" providerId="LiveId" clId="{EB5CAA1A-3C20-40CB-941D-E095BC15A4D7}" dt="2021-04-09T08:41:24.441" v="185" actId="22"/>
          <pc:sldLayoutMkLst>
            <pc:docMk/>
            <pc:sldMasterMk cId="2585713670" sldId="2147483762"/>
            <pc:sldLayoutMk cId="240960184" sldId="2147483796"/>
          </pc:sldLayoutMkLst>
        </pc:sldLayoutChg>
      </pc:sldMasterChg>
    </pc:docChg>
  </pc:docChgLst>
  <pc:docChgLst>
    <pc:chgData name="Eldert Grootenboer" userId="3fe8758b2c2b58d2" providerId="LiveId" clId="{5E07C0EB-C003-44DF-9AF7-BD9B846337EE}"/>
    <pc:docChg chg="delSld modSld modSection">
      <pc:chgData name="Eldert Grootenboer" userId="3fe8758b2c2b58d2" providerId="LiveId" clId="{5E07C0EB-C003-44DF-9AF7-BD9B846337EE}" dt="2019-03-30T07:26:28.284" v="1"/>
      <pc:docMkLst>
        <pc:docMk/>
      </pc:docMkLst>
      <pc:sldChg chg="modTransition">
        <pc:chgData name="Eldert Grootenboer" userId="3fe8758b2c2b58d2" providerId="LiveId" clId="{5E07C0EB-C003-44DF-9AF7-BD9B846337EE}" dt="2019-03-30T07:26:28.284" v="1"/>
        <pc:sldMkLst>
          <pc:docMk/>
          <pc:sldMk cId="432161553" sldId="280"/>
        </pc:sldMkLst>
      </pc:sldChg>
    </pc:docChg>
  </pc:docChgLst>
  <pc:docChgLst>
    <pc:chgData name="Eldert Grootenboer" userId="3fe8758b2c2b58d2" providerId="LiveId" clId="{45897FA1-1A19-41AC-9DAF-64F6ACC83477}"/>
    <pc:docChg chg="undo redo custSel mod addSld delSld modSld sldOrd delMainMaster modMainMaster addSection delSection modSection">
      <pc:chgData name="Eldert Grootenboer" userId="3fe8758b2c2b58d2" providerId="LiveId" clId="{45897FA1-1A19-41AC-9DAF-64F6ACC83477}" dt="2020-06-03T19:48:16.048" v="1448"/>
      <pc:docMkLst>
        <pc:docMk/>
      </pc:docMkLst>
      <pc:sldChg chg="addSp delSp modSp del mod">
        <pc:chgData name="Eldert Grootenboer" userId="3fe8758b2c2b58d2" providerId="LiveId" clId="{45897FA1-1A19-41AC-9DAF-64F6ACC83477}" dt="2020-06-03T11:08:31.192" v="965" actId="47"/>
        <pc:sldMkLst>
          <pc:docMk/>
          <pc:sldMk cId="3960163671" sldId="257"/>
        </pc:sldMkLst>
        <pc:spChg chg="add del mod">
          <ac:chgData name="Eldert Grootenboer" userId="3fe8758b2c2b58d2" providerId="LiveId" clId="{45897FA1-1A19-41AC-9DAF-64F6ACC83477}" dt="2020-06-03T09:16:50.579" v="202"/>
          <ac:spMkLst>
            <pc:docMk/>
            <pc:sldMk cId="3960163671" sldId="257"/>
            <ac:spMk id="2" creationId="{911B224D-B38E-41B8-BAD4-028D5990670B}"/>
          </ac:spMkLst>
        </pc:spChg>
        <pc:spChg chg="add del mod">
          <ac:chgData name="Eldert Grootenboer" userId="3fe8758b2c2b58d2" providerId="LiveId" clId="{45897FA1-1A19-41AC-9DAF-64F6ACC83477}" dt="2020-06-03T09:16:50.579" v="202"/>
          <ac:spMkLst>
            <pc:docMk/>
            <pc:sldMk cId="3960163671" sldId="257"/>
            <ac:spMk id="3" creationId="{C26F1170-70EA-49DC-A2B8-56FEA5BA371A}"/>
          </ac:spMkLst>
        </pc:spChg>
        <pc:spChg chg="add del mod">
          <ac:chgData name="Eldert Grootenboer" userId="3fe8758b2c2b58d2" providerId="LiveId" clId="{45897FA1-1A19-41AC-9DAF-64F6ACC83477}" dt="2020-06-03T09:44:23.103" v="505"/>
          <ac:spMkLst>
            <pc:docMk/>
            <pc:sldMk cId="3960163671" sldId="257"/>
            <ac:spMk id="4" creationId="{CF321998-A796-4ED6-B45A-7F99FF2AAB89}"/>
          </ac:spMkLst>
        </pc:spChg>
        <pc:spChg chg="add del mod">
          <ac:chgData name="Eldert Grootenboer" userId="3fe8758b2c2b58d2" providerId="LiveId" clId="{45897FA1-1A19-41AC-9DAF-64F6ACC83477}" dt="2020-06-03T09:44:23.103" v="505"/>
          <ac:spMkLst>
            <pc:docMk/>
            <pc:sldMk cId="3960163671" sldId="257"/>
            <ac:spMk id="5" creationId="{D534F732-4C94-4D97-95D2-DB526276114B}"/>
          </ac:spMkLst>
        </pc:spChg>
        <pc:spChg chg="add del mod">
          <ac:chgData name="Eldert Grootenboer" userId="3fe8758b2c2b58d2" providerId="LiveId" clId="{45897FA1-1A19-41AC-9DAF-64F6ACC83477}" dt="2020-06-03T09:45:03.867" v="512"/>
          <ac:spMkLst>
            <pc:docMk/>
            <pc:sldMk cId="3960163671" sldId="257"/>
            <ac:spMk id="6" creationId="{BBFAEFD8-722E-47B4-A9C6-66FDAC1CE0DD}"/>
          </ac:spMkLst>
        </pc:spChg>
        <pc:spChg chg="mod">
          <ac:chgData name="Eldert Grootenboer" userId="3fe8758b2c2b58d2" providerId="LiveId" clId="{45897FA1-1A19-41AC-9DAF-64F6ACC83477}" dt="2020-06-03T09:45:03.867" v="512"/>
          <ac:spMkLst>
            <pc:docMk/>
            <pc:sldMk cId="3960163671" sldId="257"/>
            <ac:spMk id="7" creationId="{00000000-0000-0000-0000-000000000000}"/>
          </ac:spMkLst>
        </pc:spChg>
        <pc:spChg chg="mod">
          <ac:chgData name="Eldert Grootenboer" userId="3fe8758b2c2b58d2" providerId="LiveId" clId="{45897FA1-1A19-41AC-9DAF-64F6ACC83477}" dt="2020-06-03T09:45:03.867" v="512"/>
          <ac:spMkLst>
            <pc:docMk/>
            <pc:sldMk cId="3960163671" sldId="257"/>
            <ac:spMk id="8" creationId="{00000000-0000-0000-0000-000000000000}"/>
          </ac:spMkLst>
        </pc:spChg>
        <pc:spChg chg="add del mod">
          <ac:chgData name="Eldert Grootenboer" userId="3fe8758b2c2b58d2" providerId="LiveId" clId="{45897FA1-1A19-41AC-9DAF-64F6ACC83477}" dt="2020-06-03T09:45:03.867" v="512"/>
          <ac:spMkLst>
            <pc:docMk/>
            <pc:sldMk cId="3960163671" sldId="257"/>
            <ac:spMk id="9" creationId="{9B1C6C00-2C52-468A-9D21-DB9737524B99}"/>
          </ac:spMkLst>
        </pc:spChg>
      </pc:sldChg>
      <pc:sldChg chg="addSp delSp modSp modTransition setBg modAnim">
        <pc:chgData name="Eldert Grootenboer" userId="3fe8758b2c2b58d2" providerId="LiveId" clId="{45897FA1-1A19-41AC-9DAF-64F6ACC83477}" dt="2020-06-03T13:03:30.242" v="1430"/>
        <pc:sldMkLst>
          <pc:docMk/>
          <pc:sldMk cId="3583683268" sldId="278"/>
        </pc:sldMkLst>
        <pc:spChg chg="mod">
          <ac:chgData name="Eldert Grootenboer" userId="3fe8758b2c2b58d2" providerId="LiveId" clId="{45897FA1-1A19-41AC-9DAF-64F6ACC83477}" dt="2020-06-03T09:44:23.103" v="505"/>
          <ac:spMkLst>
            <pc:docMk/>
            <pc:sldMk cId="3583683268" sldId="278"/>
            <ac:spMk id="2" creationId="{00000000-0000-0000-0000-000000000000}"/>
          </ac:spMkLst>
        </pc:spChg>
        <pc:spChg chg="add del mod">
          <ac:chgData name="Eldert Grootenboer" userId="3fe8758b2c2b58d2" providerId="LiveId" clId="{45897FA1-1A19-41AC-9DAF-64F6ACC83477}" dt="2020-06-03T09:44:23.103" v="505"/>
          <ac:spMkLst>
            <pc:docMk/>
            <pc:sldMk cId="3583683268" sldId="278"/>
            <ac:spMk id="3" creationId="{7CA5D563-15D6-41F5-A1F6-48081E47BAF3}"/>
          </ac:spMkLst>
        </pc:spChg>
        <pc:spChg chg="mod">
          <ac:chgData name="Eldert Grootenboer" userId="3fe8758b2c2b58d2" providerId="LiveId" clId="{45897FA1-1A19-41AC-9DAF-64F6ACC83477}" dt="2020-06-03T11:32:15.393" v="1061" actId="207"/>
          <ac:spMkLst>
            <pc:docMk/>
            <pc:sldMk cId="3583683268" sldId="278"/>
            <ac:spMk id="7" creationId="{00000000-0000-0000-0000-000000000000}"/>
          </ac:spMkLst>
        </pc:spChg>
        <pc:spChg chg="mod">
          <ac:chgData name="Eldert Grootenboer" userId="3fe8758b2c2b58d2" providerId="LiveId" clId="{45897FA1-1A19-41AC-9DAF-64F6ACC83477}" dt="2020-06-03T11:32:19.727" v="1062" actId="207"/>
          <ac:spMkLst>
            <pc:docMk/>
            <pc:sldMk cId="3583683268" sldId="278"/>
            <ac:spMk id="17" creationId="{00000000-0000-0000-0000-000000000000}"/>
          </ac:spMkLst>
        </pc:spChg>
        <pc:spChg chg="mod">
          <ac:chgData name="Eldert Grootenboer" userId="3fe8758b2c2b58d2" providerId="LiveId" clId="{45897FA1-1A19-41AC-9DAF-64F6ACC83477}" dt="2020-06-03T11:32:19.727" v="1062" actId="207"/>
          <ac:spMkLst>
            <pc:docMk/>
            <pc:sldMk cId="3583683268" sldId="278"/>
            <ac:spMk id="20" creationId="{00000000-0000-0000-0000-000000000000}"/>
          </ac:spMkLst>
        </pc:spChg>
      </pc:sldChg>
      <pc:sldChg chg="del">
        <pc:chgData name="Eldert Grootenboer" userId="3fe8758b2c2b58d2" providerId="LiveId" clId="{45897FA1-1A19-41AC-9DAF-64F6ACC83477}" dt="2020-06-02T07:19:38.209" v="8" actId="47"/>
        <pc:sldMkLst>
          <pc:docMk/>
          <pc:sldMk cId="432161553" sldId="280"/>
        </pc:sldMkLst>
      </pc:sldChg>
      <pc:sldChg chg="addSp delSp modSp mod modTransition setBg modClrScheme modAnim chgLayout">
        <pc:chgData name="Eldert Grootenboer" userId="3fe8758b2c2b58d2" providerId="LiveId" clId="{45897FA1-1A19-41AC-9DAF-64F6ACC83477}" dt="2020-06-03T12:49:46.132" v="1247"/>
        <pc:sldMkLst>
          <pc:docMk/>
          <pc:sldMk cId="369258262" sldId="349"/>
        </pc:sldMkLst>
        <pc:spChg chg="mod ord">
          <ac:chgData name="Eldert Grootenboer" userId="3fe8758b2c2b58d2" providerId="LiveId" clId="{45897FA1-1A19-41AC-9DAF-64F6ACC83477}" dt="2020-06-03T11:04:20.321" v="935" actId="20577"/>
          <ac:spMkLst>
            <pc:docMk/>
            <pc:sldMk cId="369258262" sldId="349"/>
            <ac:spMk id="2" creationId="{00000000-0000-0000-0000-000000000000}"/>
          </ac:spMkLst>
        </pc:spChg>
        <pc:spChg chg="mod ord">
          <ac:chgData name="Eldert Grootenboer" userId="3fe8758b2c2b58d2" providerId="LiveId" clId="{45897FA1-1A19-41AC-9DAF-64F6ACC83477}" dt="2020-06-03T11:03:03.631" v="926" actId="700"/>
          <ac:spMkLst>
            <pc:docMk/>
            <pc:sldMk cId="369258262" sldId="349"/>
            <ac:spMk id="3" creationId="{00000000-0000-0000-0000-000000000000}"/>
          </ac:spMkLst>
        </pc:spChg>
        <pc:spChg chg="add del mod">
          <ac:chgData name="Eldert Grootenboer" userId="3fe8758b2c2b58d2" providerId="LiveId" clId="{45897FA1-1A19-41AC-9DAF-64F6ACC83477}" dt="2020-06-03T09:44:23.103" v="505"/>
          <ac:spMkLst>
            <pc:docMk/>
            <pc:sldMk cId="369258262" sldId="349"/>
            <ac:spMk id="4" creationId="{5C7EE771-40A9-41F0-AE86-21E4DCE4E5B6}"/>
          </ac:spMkLst>
        </pc:spChg>
        <pc:spChg chg="add mod ord">
          <ac:chgData name="Eldert Grootenboer" userId="3fe8758b2c2b58d2" providerId="LiveId" clId="{45897FA1-1A19-41AC-9DAF-64F6ACC83477}" dt="2020-06-03T11:03:03.631" v="926" actId="700"/>
          <ac:spMkLst>
            <pc:docMk/>
            <pc:sldMk cId="369258262" sldId="349"/>
            <ac:spMk id="4" creationId="{ED3BB58F-EE82-4A05-A64F-04962320B350}"/>
          </ac:spMkLst>
        </pc:spChg>
        <pc:spChg chg="add del mod">
          <ac:chgData name="Eldert Grootenboer" userId="3fe8758b2c2b58d2" providerId="LiveId" clId="{45897FA1-1A19-41AC-9DAF-64F6ACC83477}" dt="2020-06-03T09:44:23.103" v="505"/>
          <ac:spMkLst>
            <pc:docMk/>
            <pc:sldMk cId="369258262" sldId="349"/>
            <ac:spMk id="5" creationId="{DF1C8D99-528B-40BB-98AC-AC5529D99383}"/>
          </ac:spMkLst>
        </pc:spChg>
        <pc:picChg chg="add mod">
          <ac:chgData name="Eldert Grootenboer" userId="3fe8758b2c2b58d2" providerId="LiveId" clId="{45897FA1-1A19-41AC-9DAF-64F6ACC83477}" dt="2020-06-03T11:03:24.419" v="929" actId="1076"/>
          <ac:picMkLst>
            <pc:docMk/>
            <pc:sldMk cId="369258262" sldId="349"/>
            <ac:picMk id="6" creationId="{BC554510-407B-4DB2-9CA4-51E1384BD46F}"/>
          </ac:picMkLst>
        </pc:picChg>
        <pc:picChg chg="del">
          <ac:chgData name="Eldert Grootenboer" userId="3fe8758b2c2b58d2" providerId="LiveId" clId="{45897FA1-1A19-41AC-9DAF-64F6ACC83477}" dt="2020-06-03T11:03:09.571" v="927" actId="21"/>
          <ac:picMkLst>
            <pc:docMk/>
            <pc:sldMk cId="369258262" sldId="349"/>
            <ac:picMk id="7" creationId="{C8E9994B-1046-4D01-B60F-DBFAAC430F5E}"/>
          </ac:picMkLst>
        </pc:picChg>
      </pc:sldChg>
      <pc:sldChg chg="addSp delSp modSp del">
        <pc:chgData name="Eldert Grootenboer" userId="3fe8758b2c2b58d2" providerId="LiveId" clId="{45897FA1-1A19-41AC-9DAF-64F6ACC83477}" dt="2020-06-03T10:53:02.054" v="890" actId="47"/>
        <pc:sldMkLst>
          <pc:docMk/>
          <pc:sldMk cId="3657154379" sldId="355"/>
        </pc:sldMkLst>
        <pc:spChg chg="mod">
          <ac:chgData name="Eldert Grootenboer" userId="3fe8758b2c2b58d2" providerId="LiveId" clId="{45897FA1-1A19-41AC-9DAF-64F6ACC83477}" dt="2020-06-03T09:44:23.103" v="505"/>
          <ac:spMkLst>
            <pc:docMk/>
            <pc:sldMk cId="3657154379" sldId="355"/>
            <ac:spMk id="2" creationId="{097DC9AD-003A-4A65-BEF0-F3F847567861}"/>
          </ac:spMkLst>
        </pc:spChg>
        <pc:spChg chg="add del mod">
          <ac:chgData name="Eldert Grootenboer" userId="3fe8758b2c2b58d2" providerId="LiveId" clId="{45897FA1-1A19-41AC-9DAF-64F6ACC83477}" dt="2020-06-03T09:44:23.103" v="505"/>
          <ac:spMkLst>
            <pc:docMk/>
            <pc:sldMk cId="3657154379" sldId="355"/>
            <ac:spMk id="9" creationId="{9A74E3CF-1AF9-4051-BE7E-DA1A4FCB7423}"/>
          </ac:spMkLst>
        </pc:spChg>
      </pc:sldChg>
      <pc:sldChg chg="addSp delSp modSp del">
        <pc:chgData name="Eldert Grootenboer" userId="3fe8758b2c2b58d2" providerId="LiveId" clId="{45897FA1-1A19-41AC-9DAF-64F6ACC83477}" dt="2020-06-03T11:00:05.084" v="923" actId="47"/>
        <pc:sldMkLst>
          <pc:docMk/>
          <pc:sldMk cId="1926062856" sldId="356"/>
        </pc:sldMkLst>
        <pc:spChg chg="mod">
          <ac:chgData name="Eldert Grootenboer" userId="3fe8758b2c2b58d2" providerId="LiveId" clId="{45897FA1-1A19-41AC-9DAF-64F6ACC83477}" dt="2020-06-03T09:44:23.103" v="505"/>
          <ac:spMkLst>
            <pc:docMk/>
            <pc:sldMk cId="1926062856" sldId="356"/>
            <ac:spMk id="2" creationId="{097DC9AD-003A-4A65-BEF0-F3F847567861}"/>
          </ac:spMkLst>
        </pc:spChg>
        <pc:spChg chg="add del mod">
          <ac:chgData name="Eldert Grootenboer" userId="3fe8758b2c2b58d2" providerId="LiveId" clId="{45897FA1-1A19-41AC-9DAF-64F6ACC83477}" dt="2020-06-03T09:44:23.103" v="505"/>
          <ac:spMkLst>
            <pc:docMk/>
            <pc:sldMk cId="1926062856" sldId="356"/>
            <ac:spMk id="4" creationId="{11A0DC81-83E5-4E9A-9675-F5AA9833DDFD}"/>
          </ac:spMkLst>
        </pc:spChg>
      </pc:sldChg>
      <pc:sldChg chg="addSp delSp modSp add mod modTransition setBg addAnim delAnim chgLayout">
        <pc:chgData name="Eldert Grootenboer" userId="3fe8758b2c2b58d2" providerId="LiveId" clId="{45897FA1-1A19-41AC-9DAF-64F6ACC83477}" dt="2020-06-03T19:48:16.048" v="1448"/>
        <pc:sldMkLst>
          <pc:docMk/>
          <pc:sldMk cId="2456866888" sldId="369"/>
        </pc:sldMkLst>
        <pc:spChg chg="mod ord">
          <ac:chgData name="Eldert Grootenboer" userId="3fe8758b2c2b58d2" providerId="LiveId" clId="{45897FA1-1A19-41AC-9DAF-64F6ACC83477}" dt="2020-06-03T11:10:17.822" v="968"/>
          <ac:spMkLst>
            <pc:docMk/>
            <pc:sldMk cId="2456866888" sldId="369"/>
            <ac:spMk id="2" creationId="{6C4EB684-6456-480A-A040-70225DE20336}"/>
          </ac:spMkLst>
        </pc:spChg>
        <pc:spChg chg="add del mod">
          <ac:chgData name="Eldert Grootenboer" userId="3fe8758b2c2b58d2" providerId="LiveId" clId="{45897FA1-1A19-41AC-9DAF-64F6ACC83477}" dt="2020-06-03T11:10:17.822" v="968"/>
          <ac:spMkLst>
            <pc:docMk/>
            <pc:sldMk cId="2456866888" sldId="369"/>
            <ac:spMk id="4" creationId="{D5BF7E87-5310-4B67-830C-0C33637B89A1}"/>
          </ac:spMkLst>
        </pc:spChg>
        <pc:spChg chg="mod">
          <ac:chgData name="Eldert Grootenboer" userId="3fe8758b2c2b58d2" providerId="LiveId" clId="{45897FA1-1A19-41AC-9DAF-64F6ACC83477}" dt="2020-06-03T19:48:00.320" v="1446" actId="208"/>
          <ac:spMkLst>
            <pc:docMk/>
            <pc:sldMk cId="2456866888" sldId="369"/>
            <ac:spMk id="18" creationId="{00000000-0000-0000-0000-000000000000}"/>
          </ac:spMkLst>
        </pc:spChg>
        <pc:spChg chg="mod">
          <ac:chgData name="Eldert Grootenboer" userId="3fe8758b2c2b58d2" providerId="LiveId" clId="{45897FA1-1A19-41AC-9DAF-64F6ACC83477}" dt="2020-06-03T11:12:19.278" v="979" actId="14100"/>
          <ac:spMkLst>
            <pc:docMk/>
            <pc:sldMk cId="2456866888" sldId="369"/>
            <ac:spMk id="73" creationId="{84A6685A-7A32-4317-B5B0-F183E915238D}"/>
          </ac:spMkLst>
        </pc:spChg>
        <pc:spChg chg="mod">
          <ac:chgData name="Eldert Grootenboer" userId="3fe8758b2c2b58d2" providerId="LiveId" clId="{45897FA1-1A19-41AC-9DAF-64F6ACC83477}" dt="2020-06-03T11:12:25.014" v="980" actId="14100"/>
          <ac:spMkLst>
            <pc:docMk/>
            <pc:sldMk cId="2456866888" sldId="369"/>
            <ac:spMk id="75" creationId="{96373EBD-354B-4815-B04F-8CC74FFEDAF5}"/>
          </ac:spMkLst>
        </pc:spChg>
        <pc:spChg chg="mod">
          <ac:chgData name="Eldert Grootenboer" userId="3fe8758b2c2b58d2" providerId="LiveId" clId="{45897FA1-1A19-41AC-9DAF-64F6ACC83477}" dt="2020-06-03T11:12:02.483" v="973" actId="14100"/>
          <ac:spMkLst>
            <pc:docMk/>
            <pc:sldMk cId="2456866888" sldId="369"/>
            <ac:spMk id="90" creationId="{7F8A2198-A28F-435A-BE48-DBB5A12949CF}"/>
          </ac:spMkLst>
        </pc:spChg>
        <pc:spChg chg="mod">
          <ac:chgData name="Eldert Grootenboer" userId="3fe8758b2c2b58d2" providerId="LiveId" clId="{45897FA1-1A19-41AC-9DAF-64F6ACC83477}" dt="2020-06-03T11:11:54.734" v="972" actId="14100"/>
          <ac:spMkLst>
            <pc:docMk/>
            <pc:sldMk cId="2456866888" sldId="369"/>
            <ac:spMk id="91" creationId="{3E6AC65C-01AA-40B5-BBA4-778D7A22A1A4}"/>
          </ac:spMkLst>
        </pc:spChg>
        <pc:spChg chg="mod">
          <ac:chgData name="Eldert Grootenboer" userId="3fe8758b2c2b58d2" providerId="LiveId" clId="{45897FA1-1A19-41AC-9DAF-64F6ACC83477}" dt="2020-06-03T19:48:00.320" v="1446" actId="208"/>
          <ac:spMkLst>
            <pc:docMk/>
            <pc:sldMk cId="2456866888" sldId="369"/>
            <ac:spMk id="102" creationId="{00000000-0000-0000-0000-000000000000}"/>
          </ac:spMkLst>
        </pc:spChg>
        <pc:spChg chg="mod">
          <ac:chgData name="Eldert Grootenboer" userId="3fe8758b2c2b58d2" providerId="LiveId" clId="{45897FA1-1A19-41AC-9DAF-64F6ACC83477}" dt="2020-06-03T11:12:07.782" v="975" actId="14100"/>
          <ac:spMkLst>
            <pc:docMk/>
            <pc:sldMk cId="2456866888" sldId="369"/>
            <ac:spMk id="113" creationId="{2130F499-5B43-4FBD-9F94-C6C1112C2D3D}"/>
          </ac:spMkLst>
        </pc:spChg>
        <pc:spChg chg="mod">
          <ac:chgData name="Eldert Grootenboer" userId="3fe8758b2c2b58d2" providerId="LiveId" clId="{45897FA1-1A19-41AC-9DAF-64F6ACC83477}" dt="2020-06-03T11:12:05.291" v="974" actId="14100"/>
          <ac:spMkLst>
            <pc:docMk/>
            <pc:sldMk cId="2456866888" sldId="369"/>
            <ac:spMk id="124" creationId="{FFE901EE-8500-43D9-8BCB-C7FC65DA4C5E}"/>
          </ac:spMkLst>
        </pc:spChg>
        <pc:spChg chg="mod">
          <ac:chgData name="Eldert Grootenboer" userId="3fe8758b2c2b58d2" providerId="LiveId" clId="{45897FA1-1A19-41AC-9DAF-64F6ACC83477}" dt="2020-06-03T11:12:10.854" v="976" actId="14100"/>
          <ac:spMkLst>
            <pc:docMk/>
            <pc:sldMk cId="2456866888" sldId="369"/>
            <ac:spMk id="129" creationId="{EA55A754-CBB5-4FAB-A18F-8B1AA96C67CA}"/>
          </ac:spMkLst>
        </pc:spChg>
        <pc:spChg chg="mod">
          <ac:chgData name="Eldert Grootenboer" userId="3fe8758b2c2b58d2" providerId="LiveId" clId="{45897FA1-1A19-41AC-9DAF-64F6ACC83477}" dt="2020-06-03T11:12:13.743" v="977" actId="14100"/>
          <ac:spMkLst>
            <pc:docMk/>
            <pc:sldMk cId="2456866888" sldId="369"/>
            <ac:spMk id="134" creationId="{C2D6657E-302B-4B6B-9F6E-5E65772C0B32}"/>
          </ac:spMkLst>
        </pc:spChg>
        <pc:spChg chg="mod">
          <ac:chgData name="Eldert Grootenboer" userId="3fe8758b2c2b58d2" providerId="LiveId" clId="{45897FA1-1A19-41AC-9DAF-64F6ACC83477}" dt="2020-06-03T11:12:16.339" v="978" actId="14100"/>
          <ac:spMkLst>
            <pc:docMk/>
            <pc:sldMk cId="2456866888" sldId="369"/>
            <ac:spMk id="139" creationId="{9FD3FE21-DBA9-40C7-A4FC-B4573BA37C79}"/>
          </ac:spMkLst>
        </pc:spChg>
        <pc:grpChg chg="add del">
          <ac:chgData name="Eldert Grootenboer" userId="3fe8758b2c2b58d2" providerId="LiveId" clId="{45897FA1-1A19-41AC-9DAF-64F6ACC83477}" dt="2020-06-03T19:47:47.044" v="1445" actId="478"/>
          <ac:grpSpMkLst>
            <pc:docMk/>
            <pc:sldMk cId="2456866888" sldId="369"/>
            <ac:grpSpMk id="10" creationId="{980ED750-33CC-470F-8AD2-C54213100038}"/>
          </ac:grpSpMkLst>
        </pc:grpChg>
        <pc:picChg chg="mod">
          <ac:chgData name="Eldert Grootenboer" userId="3fe8758b2c2b58d2" providerId="LiveId" clId="{45897FA1-1A19-41AC-9DAF-64F6ACC83477}" dt="2020-06-03T19:48:00.320" v="1446" actId="208"/>
          <ac:picMkLst>
            <pc:docMk/>
            <pc:sldMk cId="2456866888" sldId="369"/>
            <ac:picMk id="9" creationId="{FFBDB4FC-C8A8-4EF3-8472-50B180BEE107}"/>
          </ac:picMkLst>
        </pc:picChg>
        <pc:picChg chg="mod">
          <ac:chgData name="Eldert Grootenboer" userId="3fe8758b2c2b58d2" providerId="LiveId" clId="{45897FA1-1A19-41AC-9DAF-64F6ACC83477}" dt="2020-06-03T19:48:00.320" v="1446" actId="208"/>
          <ac:picMkLst>
            <pc:docMk/>
            <pc:sldMk cId="2456866888" sldId="369"/>
            <ac:picMk id="20"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40"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62"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70" creationId="{B723445B-457E-4887-8F39-CC90299F3B3F}"/>
          </ac:picMkLst>
        </pc:picChg>
        <pc:picChg chg="mod">
          <ac:chgData name="Eldert Grootenboer" userId="3fe8758b2c2b58d2" providerId="LiveId" clId="{45897FA1-1A19-41AC-9DAF-64F6ACC83477}" dt="2020-06-03T19:48:00.320" v="1446" actId="208"/>
          <ac:picMkLst>
            <pc:docMk/>
            <pc:sldMk cId="2456866888" sldId="369"/>
            <ac:picMk id="97"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100"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103" creationId="{00000000-0000-0000-0000-000000000000}"/>
          </ac:picMkLst>
        </pc:picChg>
        <pc:cxnChg chg="mod">
          <ac:chgData name="Eldert Grootenboer" userId="3fe8758b2c2b58d2" providerId="LiveId" clId="{45897FA1-1A19-41AC-9DAF-64F6ACC83477}" dt="2020-06-03T19:48:00.320" v="1446" actId="208"/>
          <ac:cxnSpMkLst>
            <pc:docMk/>
            <pc:sldMk cId="2456866888" sldId="369"/>
            <ac:cxnSpMk id="58"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59"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60"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61"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76" creationId="{E48240A0-B3CA-412B-A27F-FF15BCC37C55}"/>
          </ac:cxnSpMkLst>
        </pc:cxnChg>
        <pc:cxnChg chg="mod">
          <ac:chgData name="Eldert Grootenboer" userId="3fe8758b2c2b58d2" providerId="LiveId" clId="{45897FA1-1A19-41AC-9DAF-64F6ACC83477}" dt="2020-06-03T19:48:00.320" v="1446" actId="208"/>
          <ac:cxnSpMkLst>
            <pc:docMk/>
            <pc:sldMk cId="2456866888" sldId="369"/>
            <ac:cxnSpMk id="83"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4"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5"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6"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7" creationId="{D5F31867-1621-4DDB-A97E-4BD6CDE8314B}"/>
          </ac:cxnSpMkLst>
        </pc:cxnChg>
        <pc:cxnChg chg="mod">
          <ac:chgData name="Eldert Grootenboer" userId="3fe8758b2c2b58d2" providerId="LiveId" clId="{45897FA1-1A19-41AC-9DAF-64F6ACC83477}" dt="2020-06-03T19:48:00.320" v="1446" actId="208"/>
          <ac:cxnSpMkLst>
            <pc:docMk/>
            <pc:sldMk cId="2456866888" sldId="369"/>
            <ac:cxnSpMk id="92"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95" creationId="{D6C9ED93-ACE7-452B-9BD1-307EC6DE478C}"/>
          </ac:cxnSpMkLst>
        </pc:cxnChg>
        <pc:cxnChg chg="mod">
          <ac:chgData name="Eldert Grootenboer" userId="3fe8758b2c2b58d2" providerId="LiveId" clId="{45897FA1-1A19-41AC-9DAF-64F6ACC83477}" dt="2020-06-03T19:48:00.320" v="1446" actId="208"/>
          <ac:cxnSpMkLst>
            <pc:docMk/>
            <pc:sldMk cId="2456866888" sldId="369"/>
            <ac:cxnSpMk id="106" creationId="{1F08D022-F03C-4799-8064-D7D1BE33C799}"/>
          </ac:cxnSpMkLst>
        </pc:cxnChg>
        <pc:cxnChg chg="mod">
          <ac:chgData name="Eldert Grootenboer" userId="3fe8758b2c2b58d2" providerId="LiveId" clId="{45897FA1-1A19-41AC-9DAF-64F6ACC83477}" dt="2020-06-03T19:48:00.320" v="1446" actId="208"/>
          <ac:cxnSpMkLst>
            <pc:docMk/>
            <pc:sldMk cId="2456866888" sldId="369"/>
            <ac:cxnSpMk id="109" creationId="{666FA9CF-6CBA-44B8-87F1-92F061397F51}"/>
          </ac:cxnSpMkLst>
        </pc:cxnChg>
        <pc:cxnChg chg="mod">
          <ac:chgData name="Eldert Grootenboer" userId="3fe8758b2c2b58d2" providerId="LiveId" clId="{45897FA1-1A19-41AC-9DAF-64F6ACC83477}" dt="2020-06-03T19:47:47.044" v="1445" actId="478"/>
          <ac:cxnSpMkLst>
            <pc:docMk/>
            <pc:sldMk cId="2456866888" sldId="369"/>
            <ac:cxnSpMk id="116" creationId="{24EF2F42-CF45-4551-8894-5A5F3CE41273}"/>
          </ac:cxnSpMkLst>
        </pc:cxnChg>
        <pc:cxnChg chg="mod">
          <ac:chgData name="Eldert Grootenboer" userId="3fe8758b2c2b58d2" providerId="LiveId" clId="{45897FA1-1A19-41AC-9DAF-64F6ACC83477}" dt="2020-06-03T19:47:47.044" v="1445" actId="478"/>
          <ac:cxnSpMkLst>
            <pc:docMk/>
            <pc:sldMk cId="2456866888" sldId="369"/>
            <ac:cxnSpMk id="117" creationId="{72AC99A1-DDC2-464F-B6CA-1E0CFD1E98D6}"/>
          </ac:cxnSpMkLst>
        </pc:cxnChg>
        <pc:cxnChg chg="mod">
          <ac:chgData name="Eldert Grootenboer" userId="3fe8758b2c2b58d2" providerId="LiveId" clId="{45897FA1-1A19-41AC-9DAF-64F6ACC83477}" dt="2020-06-03T19:47:47.044" v="1445" actId="478"/>
          <ac:cxnSpMkLst>
            <pc:docMk/>
            <pc:sldMk cId="2456866888" sldId="369"/>
            <ac:cxnSpMk id="118" creationId="{2FD63B26-9C90-4206-8558-91607C52DEC6}"/>
          </ac:cxnSpMkLst>
        </pc:cxnChg>
        <pc:cxnChg chg="mod">
          <ac:chgData name="Eldert Grootenboer" userId="3fe8758b2c2b58d2" providerId="LiveId" clId="{45897FA1-1A19-41AC-9DAF-64F6ACC83477}" dt="2020-06-03T19:47:47.044" v="1445" actId="478"/>
          <ac:cxnSpMkLst>
            <pc:docMk/>
            <pc:sldMk cId="2456866888" sldId="369"/>
            <ac:cxnSpMk id="120" creationId="{42C7B498-1A99-4973-9B7C-22508EFF8996}"/>
          </ac:cxnSpMkLst>
        </pc:cxnChg>
        <pc:cxnChg chg="mod">
          <ac:chgData name="Eldert Grootenboer" userId="3fe8758b2c2b58d2" providerId="LiveId" clId="{45897FA1-1A19-41AC-9DAF-64F6ACC83477}" dt="2020-06-03T19:47:47.044" v="1445" actId="478"/>
          <ac:cxnSpMkLst>
            <pc:docMk/>
            <pc:sldMk cId="2456866888" sldId="369"/>
            <ac:cxnSpMk id="158" creationId="{6E4F3C97-7A89-4C1A-A502-2C1102CA2CB0}"/>
          </ac:cxnSpMkLst>
        </pc:cxnChg>
        <pc:cxnChg chg="mod">
          <ac:chgData name="Eldert Grootenboer" userId="3fe8758b2c2b58d2" providerId="LiveId" clId="{45897FA1-1A19-41AC-9DAF-64F6ACC83477}" dt="2020-06-03T19:47:47.044" v="1445" actId="478"/>
          <ac:cxnSpMkLst>
            <pc:docMk/>
            <pc:sldMk cId="2456866888" sldId="369"/>
            <ac:cxnSpMk id="159" creationId="{8398AFA9-9988-42C1-9E6A-B9D3A6B42105}"/>
          </ac:cxnSpMkLst>
        </pc:cxnChg>
        <pc:cxnChg chg="mod">
          <ac:chgData name="Eldert Grootenboer" userId="3fe8758b2c2b58d2" providerId="LiveId" clId="{45897FA1-1A19-41AC-9DAF-64F6ACC83477}" dt="2020-06-03T19:47:47.044" v="1445" actId="478"/>
          <ac:cxnSpMkLst>
            <pc:docMk/>
            <pc:sldMk cId="2456866888" sldId="369"/>
            <ac:cxnSpMk id="160" creationId="{5EC33676-37EA-425C-850F-6D546BDF53B2}"/>
          </ac:cxnSpMkLst>
        </pc:cxnChg>
        <pc:cxnChg chg="mod">
          <ac:chgData name="Eldert Grootenboer" userId="3fe8758b2c2b58d2" providerId="LiveId" clId="{45897FA1-1A19-41AC-9DAF-64F6ACC83477}" dt="2020-06-03T19:47:47.044" v="1445" actId="478"/>
          <ac:cxnSpMkLst>
            <pc:docMk/>
            <pc:sldMk cId="2456866888" sldId="369"/>
            <ac:cxnSpMk id="161" creationId="{56C7A67C-0092-4720-9E6F-9DA58070609A}"/>
          </ac:cxnSpMkLst>
        </pc:cxnChg>
        <pc:cxnChg chg="mod">
          <ac:chgData name="Eldert Grootenboer" userId="3fe8758b2c2b58d2" providerId="LiveId" clId="{45897FA1-1A19-41AC-9DAF-64F6ACC83477}" dt="2020-06-03T19:47:47.044" v="1445" actId="478"/>
          <ac:cxnSpMkLst>
            <pc:docMk/>
            <pc:sldMk cId="2456866888" sldId="369"/>
            <ac:cxnSpMk id="180" creationId="{C1CD5510-D09E-464D-8BA9-572F28616BE7}"/>
          </ac:cxnSpMkLst>
        </pc:cxnChg>
        <pc:cxnChg chg="mod">
          <ac:chgData name="Eldert Grootenboer" userId="3fe8758b2c2b58d2" providerId="LiveId" clId="{45897FA1-1A19-41AC-9DAF-64F6ACC83477}" dt="2020-06-03T19:47:47.044" v="1445" actId="478"/>
          <ac:cxnSpMkLst>
            <pc:docMk/>
            <pc:sldMk cId="2456866888" sldId="369"/>
            <ac:cxnSpMk id="181" creationId="{7AB02416-2D48-4EE6-B477-058E7E91D618}"/>
          </ac:cxnSpMkLst>
        </pc:cxnChg>
        <pc:cxnChg chg="mod">
          <ac:chgData name="Eldert Grootenboer" userId="3fe8758b2c2b58d2" providerId="LiveId" clId="{45897FA1-1A19-41AC-9DAF-64F6ACC83477}" dt="2020-06-03T19:47:47.044" v="1445" actId="478"/>
          <ac:cxnSpMkLst>
            <pc:docMk/>
            <pc:sldMk cId="2456866888" sldId="369"/>
            <ac:cxnSpMk id="182" creationId="{723E826F-1C28-4DB9-B817-0494D974A563}"/>
          </ac:cxnSpMkLst>
        </pc:cxnChg>
        <pc:cxnChg chg="mod">
          <ac:chgData name="Eldert Grootenboer" userId="3fe8758b2c2b58d2" providerId="LiveId" clId="{45897FA1-1A19-41AC-9DAF-64F6ACC83477}" dt="2020-06-03T19:47:47.044" v="1445" actId="478"/>
          <ac:cxnSpMkLst>
            <pc:docMk/>
            <pc:sldMk cId="2456866888" sldId="369"/>
            <ac:cxnSpMk id="183" creationId="{5E99D559-B997-4439-97FF-7E777A62C7B9}"/>
          </ac:cxnSpMkLst>
        </pc:cxnChg>
        <pc:cxnChg chg="mod">
          <ac:chgData name="Eldert Grootenboer" userId="3fe8758b2c2b58d2" providerId="LiveId" clId="{45897FA1-1A19-41AC-9DAF-64F6ACC83477}" dt="2020-06-03T19:47:47.044" v="1445" actId="478"/>
          <ac:cxnSpMkLst>
            <pc:docMk/>
            <pc:sldMk cId="2456866888" sldId="369"/>
            <ac:cxnSpMk id="184" creationId="{11DCB40E-CF95-4B06-9B14-3DB483FE4DE8}"/>
          </ac:cxnSpMkLst>
        </pc:cxnChg>
        <pc:cxnChg chg="mod">
          <ac:chgData name="Eldert Grootenboer" userId="3fe8758b2c2b58d2" providerId="LiveId" clId="{45897FA1-1A19-41AC-9DAF-64F6ACC83477}" dt="2020-06-03T19:47:47.044" v="1445" actId="478"/>
          <ac:cxnSpMkLst>
            <pc:docMk/>
            <pc:sldMk cId="2456866888" sldId="369"/>
            <ac:cxnSpMk id="185" creationId="{4EAA0719-ACFD-4F07-90B6-477FB1D569F5}"/>
          </ac:cxnSpMkLst>
        </pc:cxnChg>
        <pc:cxnChg chg="mod">
          <ac:chgData name="Eldert Grootenboer" userId="3fe8758b2c2b58d2" providerId="LiveId" clId="{45897FA1-1A19-41AC-9DAF-64F6ACC83477}" dt="2020-06-03T19:47:47.044" v="1445" actId="478"/>
          <ac:cxnSpMkLst>
            <pc:docMk/>
            <pc:sldMk cId="2456866888" sldId="369"/>
            <ac:cxnSpMk id="186" creationId="{4BD84B88-A53F-4189-92ED-7AF1F057031A}"/>
          </ac:cxnSpMkLst>
        </pc:cxnChg>
        <pc:cxnChg chg="mod">
          <ac:chgData name="Eldert Grootenboer" userId="3fe8758b2c2b58d2" providerId="LiveId" clId="{45897FA1-1A19-41AC-9DAF-64F6ACC83477}" dt="2020-06-03T19:47:47.044" v="1445" actId="478"/>
          <ac:cxnSpMkLst>
            <pc:docMk/>
            <pc:sldMk cId="2456866888" sldId="369"/>
            <ac:cxnSpMk id="187" creationId="{59B780FE-CB83-4613-AFA2-6F58894DB4B1}"/>
          </ac:cxnSpMkLst>
        </pc:cxnChg>
        <pc:cxnChg chg="mod">
          <ac:chgData name="Eldert Grootenboer" userId="3fe8758b2c2b58d2" providerId="LiveId" clId="{45897FA1-1A19-41AC-9DAF-64F6ACC83477}" dt="2020-06-03T19:48:00.320" v="1446" actId="208"/>
          <ac:cxnSpMkLst>
            <pc:docMk/>
            <pc:sldMk cId="2456866888" sldId="369"/>
            <ac:cxnSpMk id="192" creationId="{244830D7-7E1D-4BE1-94CF-8FA9B0D118CD}"/>
          </ac:cxnSpMkLst>
        </pc:cxnChg>
        <pc:cxnChg chg="mod">
          <ac:chgData name="Eldert Grootenboer" userId="3fe8758b2c2b58d2" providerId="LiveId" clId="{45897FA1-1A19-41AC-9DAF-64F6ACC83477}" dt="2020-06-03T19:47:47.044" v="1445" actId="478"/>
          <ac:cxnSpMkLst>
            <pc:docMk/>
            <pc:sldMk cId="2456866888" sldId="369"/>
            <ac:cxnSpMk id="206" creationId="{CD254612-12F6-434B-9EF2-C22FFF22C4B3}"/>
          </ac:cxnSpMkLst>
        </pc:cxnChg>
        <pc:cxnChg chg="mod">
          <ac:chgData name="Eldert Grootenboer" userId="3fe8758b2c2b58d2" providerId="LiveId" clId="{45897FA1-1A19-41AC-9DAF-64F6ACC83477}" dt="2020-06-03T19:47:47.044" v="1445" actId="478"/>
          <ac:cxnSpMkLst>
            <pc:docMk/>
            <pc:sldMk cId="2456866888" sldId="369"/>
            <ac:cxnSpMk id="209" creationId="{FB219726-765A-4BAC-ADDB-E7C116885BAB}"/>
          </ac:cxnSpMkLst>
        </pc:cxnChg>
        <pc:cxnChg chg="mod">
          <ac:chgData name="Eldert Grootenboer" userId="3fe8758b2c2b58d2" providerId="LiveId" clId="{45897FA1-1A19-41AC-9DAF-64F6ACC83477}" dt="2020-06-03T19:47:47.044" v="1445" actId="478"/>
          <ac:cxnSpMkLst>
            <pc:docMk/>
            <pc:sldMk cId="2456866888" sldId="369"/>
            <ac:cxnSpMk id="212" creationId="{A2C7B980-C9E0-4E91-ABAD-4E27E0541511}"/>
          </ac:cxnSpMkLst>
        </pc:cxnChg>
        <pc:cxnChg chg="mod">
          <ac:chgData name="Eldert Grootenboer" userId="3fe8758b2c2b58d2" providerId="LiveId" clId="{45897FA1-1A19-41AC-9DAF-64F6ACC83477}" dt="2020-06-03T19:47:47.044" v="1445" actId="478"/>
          <ac:cxnSpMkLst>
            <pc:docMk/>
            <pc:sldMk cId="2456866888" sldId="369"/>
            <ac:cxnSpMk id="215" creationId="{DC584CA3-788E-42CC-82A6-DCD87FFCA880}"/>
          </ac:cxnSpMkLst>
        </pc:cxnChg>
      </pc:sldChg>
      <pc:sldChg chg="addSp delSp modSp mod modTransition setBg chgLayout">
        <pc:chgData name="Eldert Grootenboer" userId="3fe8758b2c2b58d2" providerId="LiveId" clId="{45897FA1-1A19-41AC-9DAF-64F6ACC83477}" dt="2020-06-03T12:24:52.757" v="1134"/>
        <pc:sldMkLst>
          <pc:docMk/>
          <pc:sldMk cId="649373998" sldId="1337"/>
        </pc:sldMkLst>
        <pc:spChg chg="add del mod">
          <ac:chgData name="Eldert Grootenboer" userId="3fe8758b2c2b58d2" providerId="LiveId" clId="{45897FA1-1A19-41AC-9DAF-64F6ACC83477}" dt="2020-06-03T09:35:45.910" v="439"/>
          <ac:spMkLst>
            <pc:docMk/>
            <pc:sldMk cId="649373998" sldId="1337"/>
            <ac:spMk id="2" creationId="{21F91F30-4992-4CAB-AA68-3C6FCEECCEA1}"/>
          </ac:spMkLst>
        </pc:spChg>
        <pc:spChg chg="mod ord">
          <ac:chgData name="Eldert Grootenboer" userId="3fe8758b2c2b58d2" providerId="LiveId" clId="{45897FA1-1A19-41AC-9DAF-64F6ACC83477}" dt="2020-06-03T09:44:23.103" v="505"/>
          <ac:spMkLst>
            <pc:docMk/>
            <pc:sldMk cId="649373998" sldId="1337"/>
            <ac:spMk id="3" creationId="{6FD676AA-A7C8-42D4-80FB-2D3CF0AAE811}"/>
          </ac:spMkLst>
        </pc:spChg>
        <pc:spChg chg="add del mod">
          <ac:chgData name="Eldert Grootenboer" userId="3fe8758b2c2b58d2" providerId="LiveId" clId="{45897FA1-1A19-41AC-9DAF-64F6ACC83477}" dt="2020-06-03T09:44:23.103" v="505"/>
          <ac:spMkLst>
            <pc:docMk/>
            <pc:sldMk cId="649373998" sldId="1337"/>
            <ac:spMk id="4" creationId="{ADE16EEC-E894-4121-B4AB-92E44DAE74EB}"/>
          </ac:spMkLst>
        </pc:spChg>
      </pc:sldChg>
      <pc:sldChg chg="addSp delSp modSp mod modTransition setBg addAnim delAnim modAnim chgLayout">
        <pc:chgData name="Eldert Grootenboer" userId="3fe8758b2c2b58d2" providerId="LiveId" clId="{45897FA1-1A19-41AC-9DAF-64F6ACC83477}" dt="2020-06-03T13:02:28.368" v="1423"/>
        <pc:sldMkLst>
          <pc:docMk/>
          <pc:sldMk cId="2629230035" sldId="1355"/>
        </pc:sldMkLst>
        <pc:spChg chg="add del mod">
          <ac:chgData name="Eldert Grootenboer" userId="3fe8758b2c2b58d2" providerId="LiveId" clId="{45897FA1-1A19-41AC-9DAF-64F6ACC83477}" dt="2020-06-03T09:44:23.103" v="505"/>
          <ac:spMkLst>
            <pc:docMk/>
            <pc:sldMk cId="2629230035" sldId="1355"/>
            <ac:spMk id="2" creationId="{2A64242A-B3AF-4C6B-93DE-42F3AA89EEF6}"/>
          </ac:spMkLst>
        </pc:spChg>
        <pc:spChg chg="add del mod">
          <ac:chgData name="Eldert Grootenboer" userId="3fe8758b2c2b58d2" providerId="LiveId" clId="{45897FA1-1A19-41AC-9DAF-64F6ACC83477}" dt="2020-06-03T11:30:47.009" v="1055" actId="700"/>
          <ac:spMkLst>
            <pc:docMk/>
            <pc:sldMk cId="2629230035" sldId="1355"/>
            <ac:spMk id="6" creationId="{A0811E97-FF92-4AE8-9CE8-B0BE4CB84147}"/>
          </ac:spMkLst>
        </pc:spChg>
        <pc:spChg chg="mod ord">
          <ac:chgData name="Eldert Grootenboer" userId="3fe8758b2c2b58d2" providerId="LiveId" clId="{45897FA1-1A19-41AC-9DAF-64F6ACC83477}" dt="2020-06-03T11:30:47.009" v="1055" actId="700"/>
          <ac:spMkLst>
            <pc:docMk/>
            <pc:sldMk cId="2629230035" sldId="1355"/>
            <ac:spMk id="7" creationId="{68F29C74-49E4-41D7-B716-990750551059}"/>
          </ac:spMkLst>
        </pc:spChg>
        <pc:picChg chg="add mod">
          <ac:chgData name="Eldert Grootenboer" userId="3fe8758b2c2b58d2" providerId="LiveId" clId="{45897FA1-1A19-41AC-9DAF-64F6ACC83477}" dt="2020-06-03T12:58:21.127" v="1375" actId="571"/>
          <ac:picMkLst>
            <pc:docMk/>
            <pc:sldMk cId="2629230035" sldId="1355"/>
            <ac:picMk id="28" creationId="{A4CF4BE1-DE2B-4EAE-8E84-DA0346F26FF2}"/>
          </ac:picMkLst>
        </pc:picChg>
        <pc:picChg chg="add del mod">
          <ac:chgData name="Eldert Grootenboer" userId="3fe8758b2c2b58d2" providerId="LiveId" clId="{45897FA1-1A19-41AC-9DAF-64F6ACC83477}" dt="2020-06-03T12:58:21.127" v="1375" actId="571"/>
          <ac:picMkLst>
            <pc:docMk/>
            <pc:sldMk cId="2629230035" sldId="1355"/>
            <ac:picMk id="30" creationId="{1E599761-8BCC-43D1-9D7C-081AA6C9CD84}"/>
          </ac:picMkLst>
        </pc:picChg>
        <pc:picChg chg="add mod">
          <ac:chgData name="Eldert Grootenboer" userId="3fe8758b2c2b58d2" providerId="LiveId" clId="{45897FA1-1A19-41AC-9DAF-64F6ACC83477}" dt="2020-06-03T12:58:27.013" v="1377" actId="571"/>
          <ac:picMkLst>
            <pc:docMk/>
            <pc:sldMk cId="2629230035" sldId="1355"/>
            <ac:picMk id="38" creationId="{4D0A6B43-D3BE-4443-902B-994A447D6BC1}"/>
          </ac:picMkLst>
        </pc:picChg>
        <pc:picChg chg="add mod">
          <ac:chgData name="Eldert Grootenboer" userId="3fe8758b2c2b58d2" providerId="LiveId" clId="{45897FA1-1A19-41AC-9DAF-64F6ACC83477}" dt="2020-06-03T12:58:27.013" v="1377" actId="571"/>
          <ac:picMkLst>
            <pc:docMk/>
            <pc:sldMk cId="2629230035" sldId="1355"/>
            <ac:picMk id="40" creationId="{7C564890-A30B-4770-9745-8666BECF5744}"/>
          </ac:picMkLst>
        </pc:picChg>
        <pc:picChg chg="add mod">
          <ac:chgData name="Eldert Grootenboer" userId="3fe8758b2c2b58d2" providerId="LiveId" clId="{45897FA1-1A19-41AC-9DAF-64F6ACC83477}" dt="2020-06-03T12:58:27.013" v="1377" actId="571"/>
          <ac:picMkLst>
            <pc:docMk/>
            <pc:sldMk cId="2629230035" sldId="1355"/>
            <ac:picMk id="42" creationId="{C4A25BE0-71CE-4676-8B34-D335D83E1120}"/>
          </ac:picMkLst>
        </pc:picChg>
        <pc:picChg chg="add mod">
          <ac:chgData name="Eldert Grootenboer" userId="3fe8758b2c2b58d2" providerId="LiveId" clId="{45897FA1-1A19-41AC-9DAF-64F6ACC83477}" dt="2020-06-03T12:58:29.260" v="1379" actId="571"/>
          <ac:picMkLst>
            <pc:docMk/>
            <pc:sldMk cId="2629230035" sldId="1355"/>
            <ac:picMk id="48" creationId="{EC09C0C0-029A-4167-8084-288091233EEA}"/>
          </ac:picMkLst>
        </pc:picChg>
        <pc:picChg chg="add mod">
          <ac:chgData name="Eldert Grootenboer" userId="3fe8758b2c2b58d2" providerId="LiveId" clId="{45897FA1-1A19-41AC-9DAF-64F6ACC83477}" dt="2020-06-03T12:58:29.260" v="1379" actId="571"/>
          <ac:picMkLst>
            <pc:docMk/>
            <pc:sldMk cId="2629230035" sldId="1355"/>
            <ac:picMk id="49" creationId="{04D5776A-8A13-4155-83D5-9134F0F26A10}"/>
          </ac:picMkLst>
        </pc:picChg>
        <pc:picChg chg="add mod">
          <ac:chgData name="Eldert Grootenboer" userId="3fe8758b2c2b58d2" providerId="LiveId" clId="{45897FA1-1A19-41AC-9DAF-64F6ACC83477}" dt="2020-06-03T12:58:29.260" v="1379" actId="571"/>
          <ac:picMkLst>
            <pc:docMk/>
            <pc:sldMk cId="2629230035" sldId="1355"/>
            <ac:picMk id="50" creationId="{DA6C9089-2E5A-4E2A-9ACE-461D97D6E0BC}"/>
          </ac:picMkLst>
        </pc:picChg>
        <pc:picChg chg="add mod">
          <ac:chgData name="Eldert Grootenboer" userId="3fe8758b2c2b58d2" providerId="LiveId" clId="{45897FA1-1A19-41AC-9DAF-64F6ACC83477}" dt="2020-06-03T12:58:33.903" v="1381" actId="571"/>
          <ac:picMkLst>
            <pc:docMk/>
            <pc:sldMk cId="2629230035" sldId="1355"/>
            <ac:picMk id="55" creationId="{65A88CE5-6A19-4895-8015-7E7280153ACD}"/>
          </ac:picMkLst>
        </pc:picChg>
        <pc:picChg chg="add mod">
          <ac:chgData name="Eldert Grootenboer" userId="3fe8758b2c2b58d2" providerId="LiveId" clId="{45897FA1-1A19-41AC-9DAF-64F6ACC83477}" dt="2020-06-03T12:58:33.903" v="1381" actId="571"/>
          <ac:picMkLst>
            <pc:docMk/>
            <pc:sldMk cId="2629230035" sldId="1355"/>
            <ac:picMk id="56" creationId="{8D1692A6-8595-41C9-9140-4B662F8397F8}"/>
          </ac:picMkLst>
        </pc:picChg>
        <pc:picChg chg="add mod">
          <ac:chgData name="Eldert Grootenboer" userId="3fe8758b2c2b58d2" providerId="LiveId" clId="{45897FA1-1A19-41AC-9DAF-64F6ACC83477}" dt="2020-06-03T12:58:33.903" v="1381" actId="571"/>
          <ac:picMkLst>
            <pc:docMk/>
            <pc:sldMk cId="2629230035" sldId="1355"/>
            <ac:picMk id="57" creationId="{54055C57-05BE-4AB7-8D37-07979AE31D9D}"/>
          </ac:picMkLst>
        </pc:picChg>
        <pc:picChg chg="add mod">
          <ac:chgData name="Eldert Grootenboer" userId="3fe8758b2c2b58d2" providerId="LiveId" clId="{45897FA1-1A19-41AC-9DAF-64F6ACC83477}" dt="2020-06-03T12:58:44.400" v="1385" actId="571"/>
          <ac:picMkLst>
            <pc:docMk/>
            <pc:sldMk cId="2629230035" sldId="1355"/>
            <ac:picMk id="62" creationId="{FD0190CB-FD8F-49D6-8735-C999F79545E0}"/>
          </ac:picMkLst>
        </pc:picChg>
        <pc:picChg chg="add mod">
          <ac:chgData name="Eldert Grootenboer" userId="3fe8758b2c2b58d2" providerId="LiveId" clId="{45897FA1-1A19-41AC-9DAF-64F6ACC83477}" dt="2020-06-03T12:58:44.400" v="1385" actId="571"/>
          <ac:picMkLst>
            <pc:docMk/>
            <pc:sldMk cId="2629230035" sldId="1355"/>
            <ac:picMk id="63" creationId="{683A6F99-9D21-4E2F-A4F3-41522FC76F38}"/>
          </ac:picMkLst>
        </pc:picChg>
        <pc:picChg chg="add mod">
          <ac:chgData name="Eldert Grootenboer" userId="3fe8758b2c2b58d2" providerId="LiveId" clId="{45897FA1-1A19-41AC-9DAF-64F6ACC83477}" dt="2020-06-03T12:58:44.400" v="1385" actId="571"/>
          <ac:picMkLst>
            <pc:docMk/>
            <pc:sldMk cId="2629230035" sldId="1355"/>
            <ac:picMk id="64" creationId="{F2E62EFA-6D8D-464B-B600-6769336E58C6}"/>
          </ac:picMkLst>
        </pc:picChg>
        <pc:picChg chg="add mod">
          <ac:chgData name="Eldert Grootenboer" userId="3fe8758b2c2b58d2" providerId="LiveId" clId="{45897FA1-1A19-41AC-9DAF-64F6ACC83477}" dt="2020-06-03T12:59:19.105" v="1402" actId="571"/>
          <ac:picMkLst>
            <pc:docMk/>
            <pc:sldMk cId="2629230035" sldId="1355"/>
            <ac:picMk id="69" creationId="{2DC104E7-9DB0-4F75-A91C-E0AE6B9FF6D9}"/>
          </ac:picMkLst>
        </pc:picChg>
        <pc:picChg chg="add mod">
          <ac:chgData name="Eldert Grootenboer" userId="3fe8758b2c2b58d2" providerId="LiveId" clId="{45897FA1-1A19-41AC-9DAF-64F6ACC83477}" dt="2020-06-03T12:59:19.105" v="1402" actId="571"/>
          <ac:picMkLst>
            <pc:docMk/>
            <pc:sldMk cId="2629230035" sldId="1355"/>
            <ac:picMk id="70" creationId="{2A5BA6BB-7E12-4FA9-ABFF-DCD197365EFF}"/>
          </ac:picMkLst>
        </pc:picChg>
        <pc:picChg chg="add mod">
          <ac:chgData name="Eldert Grootenboer" userId="3fe8758b2c2b58d2" providerId="LiveId" clId="{45897FA1-1A19-41AC-9DAF-64F6ACC83477}" dt="2020-06-03T12:59:19.105" v="1402" actId="571"/>
          <ac:picMkLst>
            <pc:docMk/>
            <pc:sldMk cId="2629230035" sldId="1355"/>
            <ac:picMk id="71" creationId="{3920F81F-DC2C-4CFB-B232-98AABC5EED44}"/>
          </ac:picMkLst>
        </pc:picChg>
        <pc:cxnChg chg="add del mod">
          <ac:chgData name="Eldert Grootenboer" userId="3fe8758b2c2b58d2" providerId="LiveId" clId="{45897FA1-1A19-41AC-9DAF-64F6ACC83477}" dt="2020-06-03T12:58:21.127" v="1375" actId="571"/>
          <ac:cxnSpMkLst>
            <pc:docMk/>
            <pc:sldMk cId="2629230035" sldId="1355"/>
            <ac:cxnSpMk id="32" creationId="{028C1936-44B2-4B16-B7D3-D3096580D1A1}"/>
          </ac:cxnSpMkLst>
        </pc:cxnChg>
        <pc:cxnChg chg="add mod">
          <ac:chgData name="Eldert Grootenboer" userId="3fe8758b2c2b58d2" providerId="LiveId" clId="{45897FA1-1A19-41AC-9DAF-64F6ACC83477}" dt="2020-06-03T12:58:21.127" v="1375" actId="571"/>
          <ac:cxnSpMkLst>
            <pc:docMk/>
            <pc:sldMk cId="2629230035" sldId="1355"/>
            <ac:cxnSpMk id="34" creationId="{4BC8C660-E1CD-4966-8DB8-9DCC297A33A8}"/>
          </ac:cxnSpMkLst>
        </pc:cxnChg>
        <pc:cxnChg chg="add mod">
          <ac:chgData name="Eldert Grootenboer" userId="3fe8758b2c2b58d2" providerId="LiveId" clId="{45897FA1-1A19-41AC-9DAF-64F6ACC83477}" dt="2020-06-03T12:58:21.127" v="1375" actId="571"/>
          <ac:cxnSpMkLst>
            <pc:docMk/>
            <pc:sldMk cId="2629230035" sldId="1355"/>
            <ac:cxnSpMk id="35" creationId="{F2A3AB7E-3AA8-4F50-BC75-BFE732D3A9BD}"/>
          </ac:cxnSpMkLst>
        </pc:cxnChg>
        <pc:cxnChg chg="add mod">
          <ac:chgData name="Eldert Grootenboer" userId="3fe8758b2c2b58d2" providerId="LiveId" clId="{45897FA1-1A19-41AC-9DAF-64F6ACC83477}" dt="2020-06-03T12:58:21.127" v="1375" actId="571"/>
          <ac:cxnSpMkLst>
            <pc:docMk/>
            <pc:sldMk cId="2629230035" sldId="1355"/>
            <ac:cxnSpMk id="36" creationId="{EF2149A5-53E4-4413-AD0A-3BFDF4F953EC}"/>
          </ac:cxnSpMkLst>
        </pc:cxnChg>
        <pc:cxnChg chg="add mod">
          <ac:chgData name="Eldert Grootenboer" userId="3fe8758b2c2b58d2" providerId="LiveId" clId="{45897FA1-1A19-41AC-9DAF-64F6ACC83477}" dt="2020-06-03T12:58:27.013" v="1377" actId="571"/>
          <ac:cxnSpMkLst>
            <pc:docMk/>
            <pc:sldMk cId="2629230035" sldId="1355"/>
            <ac:cxnSpMk id="44" creationId="{8C2572D0-F1ED-40D1-A9FF-FBF6E25532AA}"/>
          </ac:cxnSpMkLst>
        </pc:cxnChg>
        <pc:cxnChg chg="add mod">
          <ac:chgData name="Eldert Grootenboer" userId="3fe8758b2c2b58d2" providerId="LiveId" clId="{45897FA1-1A19-41AC-9DAF-64F6ACC83477}" dt="2020-06-03T12:58:27.013" v="1377" actId="571"/>
          <ac:cxnSpMkLst>
            <pc:docMk/>
            <pc:sldMk cId="2629230035" sldId="1355"/>
            <ac:cxnSpMk id="45" creationId="{51E364E6-A7E5-4301-88D9-4F378B90A382}"/>
          </ac:cxnSpMkLst>
        </pc:cxnChg>
        <pc:cxnChg chg="add mod">
          <ac:chgData name="Eldert Grootenboer" userId="3fe8758b2c2b58d2" providerId="LiveId" clId="{45897FA1-1A19-41AC-9DAF-64F6ACC83477}" dt="2020-06-03T12:58:27.013" v="1377" actId="571"/>
          <ac:cxnSpMkLst>
            <pc:docMk/>
            <pc:sldMk cId="2629230035" sldId="1355"/>
            <ac:cxnSpMk id="46" creationId="{BE2A4D30-6D8D-43D3-921E-A7DB06E7BFB7}"/>
          </ac:cxnSpMkLst>
        </pc:cxnChg>
        <pc:cxnChg chg="add mod">
          <ac:chgData name="Eldert Grootenboer" userId="3fe8758b2c2b58d2" providerId="LiveId" clId="{45897FA1-1A19-41AC-9DAF-64F6ACC83477}" dt="2020-06-03T12:58:27.013" v="1377" actId="571"/>
          <ac:cxnSpMkLst>
            <pc:docMk/>
            <pc:sldMk cId="2629230035" sldId="1355"/>
            <ac:cxnSpMk id="47" creationId="{4260B62B-C1C7-402F-B73D-3DB8015B0BF3}"/>
          </ac:cxnSpMkLst>
        </pc:cxnChg>
        <pc:cxnChg chg="add mod">
          <ac:chgData name="Eldert Grootenboer" userId="3fe8758b2c2b58d2" providerId="LiveId" clId="{45897FA1-1A19-41AC-9DAF-64F6ACC83477}" dt="2020-06-03T12:58:29.260" v="1379" actId="571"/>
          <ac:cxnSpMkLst>
            <pc:docMk/>
            <pc:sldMk cId="2629230035" sldId="1355"/>
            <ac:cxnSpMk id="51" creationId="{22202CB8-BE06-4E92-B569-3845675753CA}"/>
          </ac:cxnSpMkLst>
        </pc:cxnChg>
        <pc:cxnChg chg="add mod">
          <ac:chgData name="Eldert Grootenboer" userId="3fe8758b2c2b58d2" providerId="LiveId" clId="{45897FA1-1A19-41AC-9DAF-64F6ACC83477}" dt="2020-06-03T12:58:29.260" v="1379" actId="571"/>
          <ac:cxnSpMkLst>
            <pc:docMk/>
            <pc:sldMk cId="2629230035" sldId="1355"/>
            <ac:cxnSpMk id="52" creationId="{E604661D-6C7C-415F-8FCE-C12E1F2FBE92}"/>
          </ac:cxnSpMkLst>
        </pc:cxnChg>
        <pc:cxnChg chg="add mod">
          <ac:chgData name="Eldert Grootenboer" userId="3fe8758b2c2b58d2" providerId="LiveId" clId="{45897FA1-1A19-41AC-9DAF-64F6ACC83477}" dt="2020-06-03T12:58:29.260" v="1379" actId="571"/>
          <ac:cxnSpMkLst>
            <pc:docMk/>
            <pc:sldMk cId="2629230035" sldId="1355"/>
            <ac:cxnSpMk id="53" creationId="{597D9243-9E6C-44CB-B6C0-B84EC5FDEFF3}"/>
          </ac:cxnSpMkLst>
        </pc:cxnChg>
        <pc:cxnChg chg="add mod">
          <ac:chgData name="Eldert Grootenboer" userId="3fe8758b2c2b58d2" providerId="LiveId" clId="{45897FA1-1A19-41AC-9DAF-64F6ACC83477}" dt="2020-06-03T12:58:29.260" v="1379" actId="571"/>
          <ac:cxnSpMkLst>
            <pc:docMk/>
            <pc:sldMk cId="2629230035" sldId="1355"/>
            <ac:cxnSpMk id="54" creationId="{C741E309-03AC-466F-92F9-83B76EACF56C}"/>
          </ac:cxnSpMkLst>
        </pc:cxnChg>
        <pc:cxnChg chg="add mod">
          <ac:chgData name="Eldert Grootenboer" userId="3fe8758b2c2b58d2" providerId="LiveId" clId="{45897FA1-1A19-41AC-9DAF-64F6ACC83477}" dt="2020-06-03T12:58:33.903" v="1381" actId="571"/>
          <ac:cxnSpMkLst>
            <pc:docMk/>
            <pc:sldMk cId="2629230035" sldId="1355"/>
            <ac:cxnSpMk id="58" creationId="{3F6D39F7-D8A9-4FAB-9535-F2787F39DFEB}"/>
          </ac:cxnSpMkLst>
        </pc:cxnChg>
        <pc:cxnChg chg="add mod">
          <ac:chgData name="Eldert Grootenboer" userId="3fe8758b2c2b58d2" providerId="LiveId" clId="{45897FA1-1A19-41AC-9DAF-64F6ACC83477}" dt="2020-06-03T12:58:33.903" v="1381" actId="571"/>
          <ac:cxnSpMkLst>
            <pc:docMk/>
            <pc:sldMk cId="2629230035" sldId="1355"/>
            <ac:cxnSpMk id="59" creationId="{CC35578C-EAAA-470A-9058-61E6162CF5E7}"/>
          </ac:cxnSpMkLst>
        </pc:cxnChg>
        <pc:cxnChg chg="add mod">
          <ac:chgData name="Eldert Grootenboer" userId="3fe8758b2c2b58d2" providerId="LiveId" clId="{45897FA1-1A19-41AC-9DAF-64F6ACC83477}" dt="2020-06-03T12:58:33.903" v="1381" actId="571"/>
          <ac:cxnSpMkLst>
            <pc:docMk/>
            <pc:sldMk cId="2629230035" sldId="1355"/>
            <ac:cxnSpMk id="60" creationId="{09E3B771-E5BF-49B7-8172-505DBB21D738}"/>
          </ac:cxnSpMkLst>
        </pc:cxnChg>
        <pc:cxnChg chg="add mod">
          <ac:chgData name="Eldert Grootenboer" userId="3fe8758b2c2b58d2" providerId="LiveId" clId="{45897FA1-1A19-41AC-9DAF-64F6ACC83477}" dt="2020-06-03T12:58:33.903" v="1381" actId="571"/>
          <ac:cxnSpMkLst>
            <pc:docMk/>
            <pc:sldMk cId="2629230035" sldId="1355"/>
            <ac:cxnSpMk id="61" creationId="{CB58082D-20A2-4B89-A49F-BAA0659927EB}"/>
          </ac:cxnSpMkLst>
        </pc:cxnChg>
        <pc:cxnChg chg="add mod">
          <ac:chgData name="Eldert Grootenboer" userId="3fe8758b2c2b58d2" providerId="LiveId" clId="{45897FA1-1A19-41AC-9DAF-64F6ACC83477}" dt="2020-06-03T12:58:44.400" v="1385" actId="571"/>
          <ac:cxnSpMkLst>
            <pc:docMk/>
            <pc:sldMk cId="2629230035" sldId="1355"/>
            <ac:cxnSpMk id="65" creationId="{460E45DD-4F2F-4A3D-B1A7-7F43F0069823}"/>
          </ac:cxnSpMkLst>
        </pc:cxnChg>
        <pc:cxnChg chg="add mod">
          <ac:chgData name="Eldert Grootenboer" userId="3fe8758b2c2b58d2" providerId="LiveId" clId="{45897FA1-1A19-41AC-9DAF-64F6ACC83477}" dt="2020-06-03T12:58:44.400" v="1385" actId="571"/>
          <ac:cxnSpMkLst>
            <pc:docMk/>
            <pc:sldMk cId="2629230035" sldId="1355"/>
            <ac:cxnSpMk id="66" creationId="{938F3F25-AA66-4595-A642-7FEC55FC1523}"/>
          </ac:cxnSpMkLst>
        </pc:cxnChg>
        <pc:cxnChg chg="add mod">
          <ac:chgData name="Eldert Grootenboer" userId="3fe8758b2c2b58d2" providerId="LiveId" clId="{45897FA1-1A19-41AC-9DAF-64F6ACC83477}" dt="2020-06-03T12:58:44.400" v="1385" actId="571"/>
          <ac:cxnSpMkLst>
            <pc:docMk/>
            <pc:sldMk cId="2629230035" sldId="1355"/>
            <ac:cxnSpMk id="67" creationId="{ECB97854-AE6D-449A-A8A3-2D1BB4C68679}"/>
          </ac:cxnSpMkLst>
        </pc:cxnChg>
        <pc:cxnChg chg="add mod">
          <ac:chgData name="Eldert Grootenboer" userId="3fe8758b2c2b58d2" providerId="LiveId" clId="{45897FA1-1A19-41AC-9DAF-64F6ACC83477}" dt="2020-06-03T12:58:44.400" v="1385" actId="571"/>
          <ac:cxnSpMkLst>
            <pc:docMk/>
            <pc:sldMk cId="2629230035" sldId="1355"/>
            <ac:cxnSpMk id="68" creationId="{AB81FED9-A778-4E1E-993A-779FA357AE28}"/>
          </ac:cxnSpMkLst>
        </pc:cxnChg>
        <pc:cxnChg chg="add mod">
          <ac:chgData name="Eldert Grootenboer" userId="3fe8758b2c2b58d2" providerId="LiveId" clId="{45897FA1-1A19-41AC-9DAF-64F6ACC83477}" dt="2020-06-03T12:59:19.105" v="1402" actId="571"/>
          <ac:cxnSpMkLst>
            <pc:docMk/>
            <pc:sldMk cId="2629230035" sldId="1355"/>
            <ac:cxnSpMk id="72" creationId="{D98ECB8A-D2EF-4CA8-8649-F3F12D65D605}"/>
          </ac:cxnSpMkLst>
        </pc:cxnChg>
        <pc:cxnChg chg="add mod">
          <ac:chgData name="Eldert Grootenboer" userId="3fe8758b2c2b58d2" providerId="LiveId" clId="{45897FA1-1A19-41AC-9DAF-64F6ACC83477}" dt="2020-06-03T12:59:19.105" v="1402" actId="571"/>
          <ac:cxnSpMkLst>
            <pc:docMk/>
            <pc:sldMk cId="2629230035" sldId="1355"/>
            <ac:cxnSpMk id="73" creationId="{99BF6701-9A20-4627-8A8F-0725FF9E2E52}"/>
          </ac:cxnSpMkLst>
        </pc:cxnChg>
        <pc:cxnChg chg="add mod">
          <ac:chgData name="Eldert Grootenboer" userId="3fe8758b2c2b58d2" providerId="LiveId" clId="{45897FA1-1A19-41AC-9DAF-64F6ACC83477}" dt="2020-06-03T12:59:19.105" v="1402" actId="571"/>
          <ac:cxnSpMkLst>
            <pc:docMk/>
            <pc:sldMk cId="2629230035" sldId="1355"/>
            <ac:cxnSpMk id="74" creationId="{1D213CC3-2A59-4DED-B234-4D534A1EC523}"/>
          </ac:cxnSpMkLst>
        </pc:cxnChg>
        <pc:cxnChg chg="add mod">
          <ac:chgData name="Eldert Grootenboer" userId="3fe8758b2c2b58d2" providerId="LiveId" clId="{45897FA1-1A19-41AC-9DAF-64F6ACC83477}" dt="2020-06-03T12:59:19.105" v="1402" actId="571"/>
          <ac:cxnSpMkLst>
            <pc:docMk/>
            <pc:sldMk cId="2629230035" sldId="1355"/>
            <ac:cxnSpMk id="75" creationId="{1B42CF56-57E6-4C9A-88EC-36F6B1F36100}"/>
          </ac:cxnSpMkLst>
        </pc:cxnChg>
      </pc:sldChg>
      <pc:sldChg chg="addSp delSp modSp add del mod ord modTransition setBg modClrScheme delAnim modAnim modShow chgLayout">
        <pc:chgData name="Eldert Grootenboer" userId="3fe8758b2c2b58d2" providerId="LiveId" clId="{45897FA1-1A19-41AC-9DAF-64F6ACC83477}" dt="2020-06-03T19:45:35.169" v="1442" actId="20577"/>
        <pc:sldMkLst>
          <pc:docMk/>
          <pc:sldMk cId="1948908908" sldId="1544"/>
        </pc:sldMkLst>
        <pc:spChg chg="add del mod">
          <ac:chgData name="Eldert Grootenboer" userId="3fe8758b2c2b58d2" providerId="LiveId" clId="{45897FA1-1A19-41AC-9DAF-64F6ACC83477}" dt="2020-06-03T09:44:23.103" v="505"/>
          <ac:spMkLst>
            <pc:docMk/>
            <pc:sldMk cId="1948908908" sldId="1544"/>
            <ac:spMk id="2" creationId="{510A5434-7C04-4E4C-A1D8-77AFC6B3B2D6}"/>
          </ac:spMkLst>
        </pc:spChg>
        <pc:spChg chg="add del mod">
          <ac:chgData name="Eldert Grootenboer" userId="3fe8758b2c2b58d2" providerId="LiveId" clId="{45897FA1-1A19-41AC-9DAF-64F6ACC83477}" dt="2020-06-03T10:17:01.937" v="775"/>
          <ac:spMkLst>
            <pc:docMk/>
            <pc:sldMk cId="1948908908" sldId="1544"/>
            <ac:spMk id="2" creationId="{B23CF9B0-428F-49E3-B298-B2577E58B42C}"/>
          </ac:spMkLst>
        </pc:spChg>
        <pc:spChg chg="mod ord">
          <ac:chgData name="Eldert Grootenboer" userId="3fe8758b2c2b58d2" providerId="LiveId" clId="{45897FA1-1A19-41AC-9DAF-64F6ACC83477}" dt="2020-06-03T19:45:35.169" v="1442" actId="20577"/>
          <ac:spMkLst>
            <pc:docMk/>
            <pc:sldMk cId="1948908908" sldId="1544"/>
            <ac:spMk id="3" creationId="{D250E0BD-3DAA-4106-9422-58349ED8A2E0}"/>
          </ac:spMkLst>
        </pc:spChg>
        <pc:spChg chg="add del mod">
          <ac:chgData name="Eldert Grootenboer" userId="3fe8758b2c2b58d2" providerId="LiveId" clId="{45897FA1-1A19-41AC-9DAF-64F6ACC83477}" dt="2020-06-03T10:17:01.937" v="775"/>
          <ac:spMkLst>
            <pc:docMk/>
            <pc:sldMk cId="1948908908" sldId="1544"/>
            <ac:spMk id="4" creationId="{19B79E9C-7E32-47F2-8F3E-8834A2DFD955}"/>
          </ac:spMkLst>
        </pc:spChg>
        <pc:spChg chg="add del mod">
          <ac:chgData name="Eldert Grootenboer" userId="3fe8758b2c2b58d2" providerId="LiveId" clId="{45897FA1-1A19-41AC-9DAF-64F6ACC83477}" dt="2020-06-03T09:44:23.103" v="505"/>
          <ac:spMkLst>
            <pc:docMk/>
            <pc:sldMk cId="1948908908" sldId="1544"/>
            <ac:spMk id="4" creationId="{77482BA0-D258-4A95-8FA1-A12CE4FE0F06}"/>
          </ac:spMkLst>
        </pc:spChg>
        <pc:spChg chg="del mod ord">
          <ac:chgData name="Eldert Grootenboer" userId="3fe8758b2c2b58d2" providerId="LiveId" clId="{45897FA1-1A19-41AC-9DAF-64F6ACC83477}" dt="2020-06-03T10:17:30.724" v="781" actId="478"/>
          <ac:spMkLst>
            <pc:docMk/>
            <pc:sldMk cId="1948908908" sldId="1544"/>
            <ac:spMk id="10" creationId="{1067145B-AF98-48C0-9A1B-EF16689E0A0F}"/>
          </ac:spMkLst>
        </pc:spChg>
        <pc:spChg chg="add mod">
          <ac:chgData name="Eldert Grootenboer" userId="3fe8758b2c2b58d2" providerId="LiveId" clId="{45897FA1-1A19-41AC-9DAF-64F6ACC83477}" dt="2020-06-03T11:40:55.902" v="1098" actId="164"/>
          <ac:spMkLst>
            <pc:docMk/>
            <pc:sldMk cId="1948908908" sldId="1544"/>
            <ac:spMk id="13" creationId="{632C52A5-BFB8-4351-931C-AF8A9653E64C}"/>
          </ac:spMkLst>
        </pc:spChg>
        <pc:spChg chg="mod">
          <ac:chgData name="Eldert Grootenboer" userId="3fe8758b2c2b58d2" providerId="LiveId" clId="{45897FA1-1A19-41AC-9DAF-64F6ACC83477}" dt="2020-06-03T11:41:02.500" v="1099" actId="164"/>
          <ac:spMkLst>
            <pc:docMk/>
            <pc:sldMk cId="1948908908" sldId="1544"/>
            <ac:spMk id="15" creationId="{DBA28921-D442-4922-A311-B829D0F87DAD}"/>
          </ac:spMkLst>
        </pc:spChg>
        <pc:spChg chg="mod">
          <ac:chgData name="Eldert Grootenboer" userId="3fe8758b2c2b58d2" providerId="LiveId" clId="{45897FA1-1A19-41AC-9DAF-64F6ACC83477}" dt="2020-06-03T11:41:57.653" v="1100" actId="164"/>
          <ac:spMkLst>
            <pc:docMk/>
            <pc:sldMk cId="1948908908" sldId="1544"/>
            <ac:spMk id="16" creationId="{BBF4A45A-B3A0-41FA-9180-1AC84E6E4993}"/>
          </ac:spMkLst>
        </pc:spChg>
        <pc:spChg chg="add mod">
          <ac:chgData name="Eldert Grootenboer" userId="3fe8758b2c2b58d2" providerId="LiveId" clId="{45897FA1-1A19-41AC-9DAF-64F6ACC83477}" dt="2020-06-03T11:40:44.646" v="1097" actId="571"/>
          <ac:spMkLst>
            <pc:docMk/>
            <pc:sldMk cId="1948908908" sldId="1544"/>
            <ac:spMk id="17" creationId="{B5885022-F459-4F8B-98AE-D57C3EEDD3CE}"/>
          </ac:spMkLst>
        </pc:spChg>
        <pc:grpChg chg="add mod">
          <ac:chgData name="Eldert Grootenboer" userId="3fe8758b2c2b58d2" providerId="LiveId" clId="{45897FA1-1A19-41AC-9DAF-64F6ACC83477}" dt="2020-06-03T11:40:55.902" v="1098" actId="164"/>
          <ac:grpSpMkLst>
            <pc:docMk/>
            <pc:sldMk cId="1948908908" sldId="1544"/>
            <ac:grpSpMk id="5" creationId="{0B068BDB-F524-40DD-A2C2-6E77DCEAC453}"/>
          </ac:grpSpMkLst>
        </pc:grpChg>
        <pc:grpChg chg="add mod">
          <ac:chgData name="Eldert Grootenboer" userId="3fe8758b2c2b58d2" providerId="LiveId" clId="{45897FA1-1A19-41AC-9DAF-64F6ACC83477}" dt="2020-06-03T11:41:02.500" v="1099" actId="164"/>
          <ac:grpSpMkLst>
            <pc:docMk/>
            <pc:sldMk cId="1948908908" sldId="1544"/>
            <ac:grpSpMk id="6" creationId="{D6213594-514D-47B7-99EE-FDFF15BB065C}"/>
          </ac:grpSpMkLst>
        </pc:grpChg>
        <pc:grpChg chg="add mod">
          <ac:chgData name="Eldert Grootenboer" userId="3fe8758b2c2b58d2" providerId="LiveId" clId="{45897FA1-1A19-41AC-9DAF-64F6ACC83477}" dt="2020-06-03T11:41:57.653" v="1100" actId="164"/>
          <ac:grpSpMkLst>
            <pc:docMk/>
            <pc:sldMk cId="1948908908" sldId="1544"/>
            <ac:grpSpMk id="7" creationId="{3AE36879-58B3-472C-B9B4-E05AA559FA4C}"/>
          </ac:grpSpMkLst>
        </pc:grpChg>
        <pc:grpChg chg="mod">
          <ac:chgData name="Eldert Grootenboer" userId="3fe8758b2c2b58d2" providerId="LiveId" clId="{45897FA1-1A19-41AC-9DAF-64F6ACC83477}" dt="2020-06-03T11:41:57.653" v="1100" actId="164"/>
          <ac:grpSpMkLst>
            <pc:docMk/>
            <pc:sldMk cId="1948908908" sldId="1544"/>
            <ac:grpSpMk id="20" creationId="{B6B3D71A-B455-4B21-A670-69DEB845725F}"/>
          </ac:grpSpMkLst>
        </pc:grpChg>
        <pc:picChg chg="mod">
          <ac:chgData name="Eldert Grootenboer" userId="3fe8758b2c2b58d2" providerId="LiveId" clId="{45897FA1-1A19-41AC-9DAF-64F6ACC83477}" dt="2020-06-03T11:41:02.500" v="1099" actId="164"/>
          <ac:picMkLst>
            <pc:docMk/>
            <pc:sldMk cId="1948908908" sldId="1544"/>
            <ac:picMk id="11" creationId="{285978CC-2DD8-43AC-899E-2B62E35F9BB6}"/>
          </ac:picMkLst>
        </pc:picChg>
        <pc:picChg chg="add mod">
          <ac:chgData name="Eldert Grootenboer" userId="3fe8758b2c2b58d2" providerId="LiveId" clId="{45897FA1-1A19-41AC-9DAF-64F6ACC83477}" dt="2020-06-03T11:40:44.646" v="1097" actId="571"/>
          <ac:picMkLst>
            <pc:docMk/>
            <pc:sldMk cId="1948908908" sldId="1544"/>
            <ac:picMk id="14" creationId="{47896451-2FA5-4505-899E-9BC8E45A43ED}"/>
          </ac:picMkLst>
        </pc:picChg>
        <pc:picChg chg="mod">
          <ac:chgData name="Eldert Grootenboer" userId="3fe8758b2c2b58d2" providerId="LiveId" clId="{45897FA1-1A19-41AC-9DAF-64F6ACC83477}" dt="2020-06-03T11:40:55.902" v="1098" actId="164"/>
          <ac:picMkLst>
            <pc:docMk/>
            <pc:sldMk cId="1948908908" sldId="1544"/>
            <ac:picMk id="2058" creationId="{1CC27EF4-BEF9-42D2-821E-A1F6C6C7C10E}"/>
          </ac:picMkLst>
        </pc:picChg>
      </pc:sldChg>
      <pc:sldChg chg="addSp delSp modSp mod modTransition modClrScheme chgLayout">
        <pc:chgData name="Eldert Grootenboer" userId="3fe8758b2c2b58d2" providerId="LiveId" clId="{45897FA1-1A19-41AC-9DAF-64F6ACC83477}" dt="2020-06-03T12:24:52.757" v="1134"/>
        <pc:sldMkLst>
          <pc:docMk/>
          <pc:sldMk cId="2360567870" sldId="1545"/>
        </pc:sldMkLst>
        <pc:spChg chg="add del mod">
          <ac:chgData name="Eldert Grootenboer" userId="3fe8758b2c2b58d2" providerId="LiveId" clId="{45897FA1-1A19-41AC-9DAF-64F6ACC83477}" dt="2020-06-03T10:16:25.718" v="760"/>
          <ac:spMkLst>
            <pc:docMk/>
            <pc:sldMk cId="2360567870" sldId="1545"/>
            <ac:spMk id="2" creationId="{3BA5F17D-7CB2-43E9-A7A4-F904554E9DBD}"/>
          </ac:spMkLst>
        </pc:spChg>
        <pc:spChg chg="add del mod">
          <ac:chgData name="Eldert Grootenboer" userId="3fe8758b2c2b58d2" providerId="LiveId" clId="{45897FA1-1A19-41AC-9DAF-64F6ACC83477}" dt="2020-06-03T09:44:23.103" v="505"/>
          <ac:spMkLst>
            <pc:docMk/>
            <pc:sldMk cId="2360567870" sldId="1545"/>
            <ac:spMk id="2" creationId="{641DCBD4-3CD3-4171-A6F2-144F70598D79}"/>
          </ac:spMkLst>
        </pc:spChg>
        <pc:spChg chg="mod ord">
          <ac:chgData name="Eldert Grootenboer" userId="3fe8758b2c2b58d2" providerId="LiveId" clId="{45897FA1-1A19-41AC-9DAF-64F6ACC83477}" dt="2020-06-03T10:16:29.891" v="763" actId="700"/>
          <ac:spMkLst>
            <pc:docMk/>
            <pc:sldMk cId="2360567870" sldId="1545"/>
            <ac:spMk id="3" creationId="{EDF0B663-4CCA-4ADB-89E8-E9CC0D6A5206}"/>
          </ac:spMkLst>
        </pc:spChg>
      </pc:sldChg>
      <pc:sldChg chg="addSp delSp modSp mod modTransition modClrScheme chgLayout">
        <pc:chgData name="Eldert Grootenboer" userId="3fe8758b2c2b58d2" providerId="LiveId" clId="{45897FA1-1A19-41AC-9DAF-64F6ACC83477}" dt="2020-06-03T12:24:52.757" v="1134"/>
        <pc:sldMkLst>
          <pc:docMk/>
          <pc:sldMk cId="1528354231" sldId="1546"/>
        </pc:sldMkLst>
        <pc:spChg chg="mod ord">
          <ac:chgData name="Eldert Grootenboer" userId="3fe8758b2c2b58d2" providerId="LiveId" clId="{45897FA1-1A19-41AC-9DAF-64F6ACC83477}" dt="2020-06-03T11:01:03.769" v="924" actId="700"/>
          <ac:spMkLst>
            <pc:docMk/>
            <pc:sldMk cId="1528354231" sldId="1546"/>
            <ac:spMk id="2" creationId="{39AF23F7-6C5C-447D-A883-5D060C643E1A}"/>
          </ac:spMkLst>
        </pc:spChg>
        <pc:spChg chg="add del mod">
          <ac:chgData name="Eldert Grootenboer" userId="3fe8758b2c2b58d2" providerId="LiveId" clId="{45897FA1-1A19-41AC-9DAF-64F6ACC83477}" dt="2020-06-03T09:44:23.103" v="505"/>
          <ac:spMkLst>
            <pc:docMk/>
            <pc:sldMk cId="1528354231" sldId="1546"/>
            <ac:spMk id="3" creationId="{88EA9C68-F353-4AFB-815F-5D53C05217E5}"/>
          </ac:spMkLst>
        </pc:spChg>
      </pc:sldChg>
      <pc:sldChg chg="addSp delSp modSp mod modTransition modClrScheme chgLayout">
        <pc:chgData name="Eldert Grootenboer" userId="3fe8758b2c2b58d2" providerId="LiveId" clId="{45897FA1-1A19-41AC-9DAF-64F6ACC83477}" dt="2020-06-03T12:24:52.757" v="1134"/>
        <pc:sldMkLst>
          <pc:docMk/>
          <pc:sldMk cId="1000985770" sldId="1547"/>
        </pc:sldMkLst>
        <pc:spChg chg="mod ord">
          <ac:chgData name="Eldert Grootenboer" userId="3fe8758b2c2b58d2" providerId="LiveId" clId="{45897FA1-1A19-41AC-9DAF-64F6ACC83477}" dt="2020-06-03T11:01:22.899" v="925" actId="700"/>
          <ac:spMkLst>
            <pc:docMk/>
            <pc:sldMk cId="1000985770" sldId="1547"/>
            <ac:spMk id="2" creationId="{0AAC3CCD-B202-468A-BA18-581C33E7CD34}"/>
          </ac:spMkLst>
        </pc:spChg>
        <pc:spChg chg="add del mod">
          <ac:chgData name="Eldert Grootenboer" userId="3fe8758b2c2b58d2" providerId="LiveId" clId="{45897FA1-1A19-41AC-9DAF-64F6ACC83477}" dt="2020-06-03T09:44:23.103" v="505"/>
          <ac:spMkLst>
            <pc:docMk/>
            <pc:sldMk cId="1000985770" sldId="1547"/>
            <ac:spMk id="3" creationId="{4643B180-FCAE-4026-B268-96845ACB7EBB}"/>
          </ac:spMkLst>
        </pc:spChg>
      </pc:sldChg>
      <pc:sldChg chg="addSp delSp modSp mod modTransition modClrScheme chgLayout">
        <pc:chgData name="Eldert Grootenboer" userId="3fe8758b2c2b58d2" providerId="LiveId" clId="{45897FA1-1A19-41AC-9DAF-64F6ACC83477}" dt="2020-06-03T12:24:52.757" v="1134"/>
        <pc:sldMkLst>
          <pc:docMk/>
          <pc:sldMk cId="2783293209" sldId="1548"/>
        </pc:sldMkLst>
        <pc:spChg chg="mod ord">
          <ac:chgData name="Eldert Grootenboer" userId="3fe8758b2c2b58d2" providerId="LiveId" clId="{45897FA1-1A19-41AC-9DAF-64F6ACC83477}" dt="2020-06-03T11:21:27.661" v="1011" actId="700"/>
          <ac:spMkLst>
            <pc:docMk/>
            <pc:sldMk cId="2783293209" sldId="1548"/>
            <ac:spMk id="2" creationId="{18028506-8431-4A16-B367-DF989DAD4207}"/>
          </ac:spMkLst>
        </pc:spChg>
        <pc:spChg chg="add del mod">
          <ac:chgData name="Eldert Grootenboer" userId="3fe8758b2c2b58d2" providerId="LiveId" clId="{45897FA1-1A19-41AC-9DAF-64F6ACC83477}" dt="2020-06-03T09:44:23.103" v="505"/>
          <ac:spMkLst>
            <pc:docMk/>
            <pc:sldMk cId="2783293209" sldId="1548"/>
            <ac:spMk id="3" creationId="{1979FEB8-D0F9-41CD-8595-680DCB468AFA}"/>
          </ac:spMkLst>
        </pc:spChg>
      </pc:sldChg>
      <pc:sldChg chg="addSp delSp modSp mod modTransition modClrScheme chgLayout">
        <pc:chgData name="Eldert Grootenboer" userId="3fe8758b2c2b58d2" providerId="LiveId" clId="{45897FA1-1A19-41AC-9DAF-64F6ACC83477}" dt="2020-06-03T12:24:52.757" v="1134"/>
        <pc:sldMkLst>
          <pc:docMk/>
          <pc:sldMk cId="3073800531" sldId="1549"/>
        </pc:sldMkLst>
        <pc:spChg chg="mod ord">
          <ac:chgData name="Eldert Grootenboer" userId="3fe8758b2c2b58d2" providerId="LiveId" clId="{45897FA1-1A19-41AC-9DAF-64F6ACC83477}" dt="2020-06-03T11:31:04.311" v="1057" actId="700"/>
          <ac:spMkLst>
            <pc:docMk/>
            <pc:sldMk cId="3073800531" sldId="1549"/>
            <ac:spMk id="2" creationId="{18D88CAF-5C32-4624-B498-7F707B0D6FF3}"/>
          </ac:spMkLst>
        </pc:spChg>
        <pc:spChg chg="add del mod">
          <ac:chgData name="Eldert Grootenboer" userId="3fe8758b2c2b58d2" providerId="LiveId" clId="{45897FA1-1A19-41AC-9DAF-64F6ACC83477}" dt="2020-06-03T09:44:23.103" v="505"/>
          <ac:spMkLst>
            <pc:docMk/>
            <pc:sldMk cId="3073800531" sldId="1549"/>
            <ac:spMk id="3" creationId="{0AA2B0EF-86E0-4A07-9925-46BD318EA516}"/>
          </ac:spMkLst>
        </pc:spChg>
      </pc:sldChg>
      <pc:sldChg chg="addSp delSp modSp mod modTransition modClrScheme chgLayout">
        <pc:chgData name="Eldert Grootenboer" userId="3fe8758b2c2b58d2" providerId="LiveId" clId="{45897FA1-1A19-41AC-9DAF-64F6ACC83477}" dt="2020-06-03T12:24:52.757" v="1134"/>
        <pc:sldMkLst>
          <pc:docMk/>
          <pc:sldMk cId="564304858" sldId="1552"/>
        </pc:sldMkLst>
        <pc:spChg chg="mod ord">
          <ac:chgData name="Eldert Grootenboer" userId="3fe8758b2c2b58d2" providerId="LiveId" clId="{45897FA1-1A19-41AC-9DAF-64F6ACC83477}" dt="2020-06-03T10:16:28.966" v="762" actId="700"/>
          <ac:spMkLst>
            <pc:docMk/>
            <pc:sldMk cId="564304858" sldId="1552"/>
            <ac:spMk id="2" creationId="{A2C82264-4B7C-4679-940E-1057C36CACFF}"/>
          </ac:spMkLst>
        </pc:spChg>
        <pc:spChg chg="add del mod">
          <ac:chgData name="Eldert Grootenboer" userId="3fe8758b2c2b58d2" providerId="LiveId" clId="{45897FA1-1A19-41AC-9DAF-64F6ACC83477}" dt="2020-06-03T09:44:23.103" v="505"/>
          <ac:spMkLst>
            <pc:docMk/>
            <pc:sldMk cId="564304858" sldId="1552"/>
            <ac:spMk id="3" creationId="{5675873A-16BB-4420-9FDC-B07F9B01E70A}"/>
          </ac:spMkLst>
        </pc:spChg>
        <pc:spChg chg="add del mod">
          <ac:chgData name="Eldert Grootenboer" userId="3fe8758b2c2b58d2" providerId="LiveId" clId="{45897FA1-1A19-41AC-9DAF-64F6ACC83477}" dt="2020-06-03T10:16:27.331" v="761"/>
          <ac:spMkLst>
            <pc:docMk/>
            <pc:sldMk cId="564304858" sldId="1552"/>
            <ac:spMk id="3" creationId="{DEE29495-6646-4558-85CB-EFC7766FA8B0}"/>
          </ac:spMkLst>
        </pc:spChg>
      </pc:sldChg>
      <pc:sldChg chg="modSp del">
        <pc:chgData name="Eldert Grootenboer" userId="3fe8758b2c2b58d2" providerId="LiveId" clId="{45897FA1-1A19-41AC-9DAF-64F6ACC83477}" dt="2020-06-03T09:13:02.711" v="155" actId="47"/>
        <pc:sldMkLst>
          <pc:docMk/>
          <pc:sldMk cId="3010372474" sldId="1553"/>
        </pc:sldMkLst>
        <pc:spChg chg="mod">
          <ac:chgData name="Eldert Grootenboer" userId="3fe8758b2c2b58d2" providerId="LiveId" clId="{45897FA1-1A19-41AC-9DAF-64F6ACC83477}" dt="2020-06-03T09:11:30.506" v="152" actId="207"/>
          <ac:spMkLst>
            <pc:docMk/>
            <pc:sldMk cId="3010372474" sldId="1553"/>
            <ac:spMk id="27" creationId="{00000000-0000-0000-0000-000000000000}"/>
          </ac:spMkLst>
        </pc:spChg>
      </pc:sldChg>
      <pc:sldChg chg="modSp del">
        <pc:chgData name="Eldert Grootenboer" userId="3fe8758b2c2b58d2" providerId="LiveId" clId="{45897FA1-1A19-41AC-9DAF-64F6ACC83477}" dt="2020-06-03T09:13:02.711" v="155" actId="47"/>
        <pc:sldMkLst>
          <pc:docMk/>
          <pc:sldMk cId="3581665344" sldId="1554"/>
        </pc:sldMkLst>
        <pc:spChg chg="mod">
          <ac:chgData name="Eldert Grootenboer" userId="3fe8758b2c2b58d2" providerId="LiveId" clId="{45897FA1-1A19-41AC-9DAF-64F6ACC83477}" dt="2020-06-03T09:11:37.016" v="153" actId="207"/>
          <ac:spMkLst>
            <pc:docMk/>
            <pc:sldMk cId="3581665344" sldId="1554"/>
            <ac:spMk id="28" creationId="{00000000-0000-0000-0000-000000000000}"/>
          </ac:spMkLst>
        </pc:spChg>
      </pc:sldChg>
      <pc:sldChg chg="del">
        <pc:chgData name="Eldert Grootenboer" userId="3fe8758b2c2b58d2" providerId="LiveId" clId="{45897FA1-1A19-41AC-9DAF-64F6ACC83477}" dt="2020-06-03T09:13:02.711" v="155" actId="47"/>
        <pc:sldMkLst>
          <pc:docMk/>
          <pc:sldMk cId="1446638509" sldId="1555"/>
        </pc:sldMkLst>
      </pc:sldChg>
      <pc:sldChg chg="del">
        <pc:chgData name="Eldert Grootenboer" userId="3fe8758b2c2b58d2" providerId="LiveId" clId="{45897FA1-1A19-41AC-9DAF-64F6ACC83477}" dt="2020-06-03T09:13:02.711" v="155" actId="47"/>
        <pc:sldMkLst>
          <pc:docMk/>
          <pc:sldMk cId="2965435736" sldId="1556"/>
        </pc:sldMkLst>
      </pc:sldChg>
      <pc:sldChg chg="addSp delSp modSp mod modTransition setBg chgLayout">
        <pc:chgData name="Eldert Grootenboer" userId="3fe8758b2c2b58d2" providerId="LiveId" clId="{45897FA1-1A19-41AC-9DAF-64F6ACC83477}" dt="2020-06-03T12:24:52.757" v="1134"/>
        <pc:sldMkLst>
          <pc:docMk/>
          <pc:sldMk cId="1646089055" sldId="1569"/>
        </pc:sldMkLst>
        <pc:spChg chg="add del mod ord">
          <ac:chgData name="Eldert Grootenboer" userId="3fe8758b2c2b58d2" providerId="LiveId" clId="{45897FA1-1A19-41AC-9DAF-64F6ACC83477}" dt="2020-06-03T10:22:16.513" v="812" actId="700"/>
          <ac:spMkLst>
            <pc:docMk/>
            <pc:sldMk cId="1646089055" sldId="1569"/>
            <ac:spMk id="2" creationId="{6F51F0AC-3D06-4873-81FB-6DDD4D5AA39B}"/>
          </ac:spMkLst>
        </pc:spChg>
        <pc:spChg chg="add del mod">
          <ac:chgData name="Eldert Grootenboer" userId="3fe8758b2c2b58d2" providerId="LiveId" clId="{45897FA1-1A19-41AC-9DAF-64F6ACC83477}" dt="2020-06-03T10:22:16.513" v="812" actId="700"/>
          <ac:spMkLst>
            <pc:docMk/>
            <pc:sldMk cId="1646089055" sldId="1569"/>
            <ac:spMk id="4" creationId="{E2F34BEE-4457-473F-B398-5B1AE5771E8D}"/>
          </ac:spMkLst>
        </pc:spChg>
        <pc:spChg chg="del">
          <ac:chgData name="Eldert Grootenboer" userId="3fe8758b2c2b58d2" providerId="LiveId" clId="{45897FA1-1A19-41AC-9DAF-64F6ACC83477}" dt="2020-06-03T10:22:30.154" v="817" actId="478"/>
          <ac:spMkLst>
            <pc:docMk/>
            <pc:sldMk cId="1646089055" sldId="1569"/>
            <ac:spMk id="5" creationId="{00000000-0000-0000-0000-000000000000}"/>
          </ac:spMkLst>
        </pc:spChg>
        <pc:spChg chg="mod ord">
          <ac:chgData name="Eldert Grootenboer" userId="3fe8758b2c2b58d2" providerId="LiveId" clId="{45897FA1-1A19-41AC-9DAF-64F6ACC83477}" dt="2020-06-03T10:24:46.264" v="823" actId="26606"/>
          <ac:spMkLst>
            <pc:docMk/>
            <pc:sldMk cId="1646089055" sldId="1569"/>
            <ac:spMk id="6" creationId="{00000000-0000-0000-0000-000000000000}"/>
          </ac:spMkLst>
        </pc:spChg>
        <pc:spChg chg="del mod">
          <ac:chgData name="Eldert Grootenboer" userId="3fe8758b2c2b58d2" providerId="LiveId" clId="{45897FA1-1A19-41AC-9DAF-64F6ACC83477}" dt="2020-06-03T10:22:33.782" v="819" actId="478"/>
          <ac:spMkLst>
            <pc:docMk/>
            <pc:sldMk cId="1646089055" sldId="1569"/>
            <ac:spMk id="7" creationId="{00B502EB-C60D-4CFB-943C-0A15E79D8139}"/>
          </ac:spMkLst>
        </pc:spChg>
        <pc:spChg chg="add mod ord">
          <ac:chgData name="Eldert Grootenboer" userId="3fe8758b2c2b58d2" providerId="LiveId" clId="{45897FA1-1A19-41AC-9DAF-64F6ACC83477}" dt="2020-06-03T10:24:46.264" v="823" actId="26606"/>
          <ac:spMkLst>
            <pc:docMk/>
            <pc:sldMk cId="1646089055" sldId="1569"/>
            <ac:spMk id="8" creationId="{7C2E51B4-AF60-48EC-98FA-962150674FE9}"/>
          </ac:spMkLst>
        </pc:spChg>
        <pc:spChg chg="add del mod">
          <ac:chgData name="Eldert Grootenboer" userId="3fe8758b2c2b58d2" providerId="LiveId" clId="{45897FA1-1A19-41AC-9DAF-64F6ACC83477}" dt="2020-06-03T10:22:26.956" v="816"/>
          <ac:spMkLst>
            <pc:docMk/>
            <pc:sldMk cId="1646089055" sldId="1569"/>
            <ac:spMk id="9" creationId="{9E11DA3C-AD03-4E35-A306-68C30B1F14E5}"/>
          </ac:spMkLst>
        </pc:spChg>
        <pc:picChg chg="del">
          <ac:chgData name="Eldert Grootenboer" userId="3fe8758b2c2b58d2" providerId="LiveId" clId="{45897FA1-1A19-41AC-9DAF-64F6ACC83477}" dt="2020-06-03T10:24:37.118" v="820" actId="478"/>
          <ac:picMkLst>
            <pc:docMk/>
            <pc:sldMk cId="1646089055" sldId="1569"/>
            <ac:picMk id="3" creationId="{8743BAD1-0B17-4225-9FFD-81398235F139}"/>
          </ac:picMkLst>
        </pc:picChg>
        <pc:picChg chg="add mod">
          <ac:chgData name="Eldert Grootenboer" userId="3fe8758b2c2b58d2" providerId="LiveId" clId="{45897FA1-1A19-41AC-9DAF-64F6ACC83477}" dt="2020-06-03T10:25:32.890" v="827" actId="207"/>
          <ac:picMkLst>
            <pc:docMk/>
            <pc:sldMk cId="1646089055" sldId="1569"/>
            <ac:picMk id="10" creationId="{A0FD2421-3561-46C2-A679-AFCDD765DAE1}"/>
          </ac:picMkLst>
        </pc:picChg>
      </pc:sldChg>
      <pc:sldChg chg="addSp delSp modSp mod modTransition setBg modClrScheme delAnim modAnim chgLayout">
        <pc:chgData name="Eldert Grootenboer" userId="3fe8758b2c2b58d2" providerId="LiveId" clId="{45897FA1-1A19-41AC-9DAF-64F6ACC83477}" dt="2020-06-03T12:24:52.757" v="1134"/>
        <pc:sldMkLst>
          <pc:docMk/>
          <pc:sldMk cId="1718130875" sldId="1571"/>
        </pc:sldMkLst>
        <pc:spChg chg="mod ord">
          <ac:chgData name="Eldert Grootenboer" userId="3fe8758b2c2b58d2" providerId="LiveId" clId="{45897FA1-1A19-41AC-9DAF-64F6ACC83477}" dt="2020-06-03T10:12:06.426" v="655" actId="700"/>
          <ac:spMkLst>
            <pc:docMk/>
            <pc:sldMk cId="1718130875" sldId="1571"/>
            <ac:spMk id="2" creationId="{00000000-0000-0000-0000-000000000000}"/>
          </ac:spMkLst>
        </pc:spChg>
        <pc:spChg chg="mod ord">
          <ac:chgData name="Eldert Grootenboer" userId="3fe8758b2c2b58d2" providerId="LiveId" clId="{45897FA1-1A19-41AC-9DAF-64F6ACC83477}" dt="2020-06-03T10:12:06.426" v="655" actId="700"/>
          <ac:spMkLst>
            <pc:docMk/>
            <pc:sldMk cId="1718130875" sldId="1571"/>
            <ac:spMk id="3" creationId="{00000000-0000-0000-0000-000000000000}"/>
          </ac:spMkLst>
        </pc:spChg>
        <pc:spChg chg="add mod ord">
          <ac:chgData name="Eldert Grootenboer" userId="3fe8758b2c2b58d2" providerId="LiveId" clId="{45897FA1-1A19-41AC-9DAF-64F6ACC83477}" dt="2020-06-03T10:12:06.426" v="655" actId="700"/>
          <ac:spMkLst>
            <pc:docMk/>
            <pc:sldMk cId="1718130875" sldId="1571"/>
            <ac:spMk id="4" creationId="{283CB1BF-9107-4917-9233-9AFC1CAF6CDE}"/>
          </ac:spMkLst>
        </pc:spChg>
        <pc:spChg chg="add del mod ord">
          <ac:chgData name="Eldert Grootenboer" userId="3fe8758b2c2b58d2" providerId="LiveId" clId="{45897FA1-1A19-41AC-9DAF-64F6ACC83477}" dt="2020-06-03T09:33:25.428" v="420"/>
          <ac:spMkLst>
            <pc:docMk/>
            <pc:sldMk cId="1718130875" sldId="1571"/>
            <ac:spMk id="5" creationId="{CC622D4E-2CFC-43F7-8CC9-6FD3F946CF24}"/>
          </ac:spMkLst>
        </pc:spChg>
        <pc:spChg chg="add del mod">
          <ac:chgData name="Eldert Grootenboer" userId="3fe8758b2c2b58d2" providerId="LiveId" clId="{45897FA1-1A19-41AC-9DAF-64F6ACC83477}" dt="2020-06-03T09:33:25.428" v="420"/>
          <ac:spMkLst>
            <pc:docMk/>
            <pc:sldMk cId="1718130875" sldId="1571"/>
            <ac:spMk id="6" creationId="{C52A2A82-AA5D-4CBB-9BF1-4D19987A4601}"/>
          </ac:spMkLst>
        </pc:spChg>
        <pc:spChg chg="add del mod">
          <ac:chgData name="Eldert Grootenboer" userId="3fe8758b2c2b58d2" providerId="LiveId" clId="{45897FA1-1A19-41AC-9DAF-64F6ACC83477}" dt="2020-06-03T09:33:25.428" v="420"/>
          <ac:spMkLst>
            <pc:docMk/>
            <pc:sldMk cId="1718130875" sldId="1571"/>
            <ac:spMk id="7" creationId="{3653B335-B519-4A1B-83A1-850237EA0144}"/>
          </ac:spMkLst>
        </pc:spChg>
        <pc:spChg chg="add del mod">
          <ac:chgData name="Eldert Grootenboer" userId="3fe8758b2c2b58d2" providerId="LiveId" clId="{45897FA1-1A19-41AC-9DAF-64F6ACC83477}" dt="2020-06-03T09:44:15.988" v="503" actId="700"/>
          <ac:spMkLst>
            <pc:docMk/>
            <pc:sldMk cId="1718130875" sldId="1571"/>
            <ac:spMk id="17" creationId="{56CE00D0-EF68-4FC0-97FD-A0F7A62DA186}"/>
          </ac:spMkLst>
        </pc:spChg>
        <pc:spChg chg="del">
          <ac:chgData name="Eldert Grootenboer" userId="3fe8758b2c2b58d2" providerId="LiveId" clId="{45897FA1-1A19-41AC-9DAF-64F6ACC83477}" dt="2020-06-03T09:47:13.389" v="518" actId="478"/>
          <ac:spMkLst>
            <pc:docMk/>
            <pc:sldMk cId="1718130875" sldId="1571"/>
            <ac:spMk id="18" creationId="{00000000-0000-0000-0000-000000000000}"/>
          </ac:spMkLst>
        </pc:spChg>
        <pc:spChg chg="add del mod ord">
          <ac:chgData name="Eldert Grootenboer" userId="3fe8758b2c2b58d2" providerId="LiveId" clId="{45897FA1-1A19-41AC-9DAF-64F6ACC83477}" dt="2020-06-03T09:44:19.386" v="504"/>
          <ac:spMkLst>
            <pc:docMk/>
            <pc:sldMk cId="1718130875" sldId="1571"/>
            <ac:spMk id="19" creationId="{13CFF863-3251-44D1-A463-CA94A69C9D15}"/>
          </ac:spMkLst>
        </pc:spChg>
        <pc:spChg chg="add del mod">
          <ac:chgData name="Eldert Grootenboer" userId="3fe8758b2c2b58d2" providerId="LiveId" clId="{45897FA1-1A19-41AC-9DAF-64F6ACC83477}" dt="2020-06-03T09:44:19.386" v="504"/>
          <ac:spMkLst>
            <pc:docMk/>
            <pc:sldMk cId="1718130875" sldId="1571"/>
            <ac:spMk id="20" creationId="{3FDA42D3-4E92-4F4E-A221-1CBA0A82C97E}"/>
          </ac:spMkLst>
        </pc:spChg>
        <pc:spChg chg="add del mod">
          <ac:chgData name="Eldert Grootenboer" userId="3fe8758b2c2b58d2" providerId="LiveId" clId="{45897FA1-1A19-41AC-9DAF-64F6ACC83477}" dt="2020-06-03T09:44:19.386" v="504"/>
          <ac:spMkLst>
            <pc:docMk/>
            <pc:sldMk cId="1718130875" sldId="1571"/>
            <ac:spMk id="21" creationId="{6C47A60A-5756-4F27-A40D-545C215484AE}"/>
          </ac:spMkLst>
        </pc:spChg>
        <pc:spChg chg="add del mod">
          <ac:chgData name="Eldert Grootenboer" userId="3fe8758b2c2b58d2" providerId="LiveId" clId="{45897FA1-1A19-41AC-9DAF-64F6ACC83477}" dt="2020-06-03T09:44:23.103" v="505"/>
          <ac:spMkLst>
            <pc:docMk/>
            <pc:sldMk cId="1718130875" sldId="1571"/>
            <ac:spMk id="22" creationId="{C2B0789D-9011-49D7-8BA9-E7D5F561C2D3}"/>
          </ac:spMkLst>
        </pc:spChg>
        <pc:spChg chg="add del mod">
          <ac:chgData name="Eldert Grootenboer" userId="3fe8758b2c2b58d2" providerId="LiveId" clId="{45897FA1-1A19-41AC-9DAF-64F6ACC83477}" dt="2020-06-03T09:44:23.103" v="505"/>
          <ac:spMkLst>
            <pc:docMk/>
            <pc:sldMk cId="1718130875" sldId="1571"/>
            <ac:spMk id="23" creationId="{5ACA1D70-8EFC-4D23-BA17-54B910B8D67F}"/>
          </ac:spMkLst>
        </pc:spChg>
        <pc:spChg chg="add del mod">
          <ac:chgData name="Eldert Grootenboer" userId="3fe8758b2c2b58d2" providerId="LiveId" clId="{45897FA1-1A19-41AC-9DAF-64F6ACC83477}" dt="2020-06-03T09:44:23.103" v="505"/>
          <ac:spMkLst>
            <pc:docMk/>
            <pc:sldMk cId="1718130875" sldId="1571"/>
            <ac:spMk id="24" creationId="{C63324CA-9FD8-4DDE-B3EC-6199DC16CB1B}"/>
          </ac:spMkLst>
        </pc:spChg>
        <pc:spChg chg="add del mod">
          <ac:chgData name="Eldert Grootenboer" userId="3fe8758b2c2b58d2" providerId="LiveId" clId="{45897FA1-1A19-41AC-9DAF-64F6ACC83477}" dt="2020-06-03T10:12:06.426" v="655" actId="700"/>
          <ac:spMkLst>
            <pc:docMk/>
            <pc:sldMk cId="1718130875" sldId="1571"/>
            <ac:spMk id="25" creationId="{316CB053-E10B-48B3-B487-5AA12DD130DD}"/>
          </ac:spMkLst>
        </pc:spChg>
        <pc:grpChg chg="del">
          <ac:chgData name="Eldert Grootenboer" userId="3fe8758b2c2b58d2" providerId="LiveId" clId="{45897FA1-1A19-41AC-9DAF-64F6ACC83477}" dt="2020-06-03T09:47:16.136" v="519" actId="478"/>
          <ac:grpSpMkLst>
            <pc:docMk/>
            <pc:sldMk cId="1718130875" sldId="1571"/>
            <ac:grpSpMk id="15" creationId="{00000000-0000-0000-0000-000000000000}"/>
          </ac:grpSpMkLst>
        </pc:grpChg>
        <pc:picChg chg="del mod">
          <ac:chgData name="Eldert Grootenboer" userId="3fe8758b2c2b58d2" providerId="LiveId" clId="{45897FA1-1A19-41AC-9DAF-64F6ACC83477}" dt="2020-06-03T09:47:11.277" v="517" actId="21"/>
          <ac:picMkLst>
            <pc:docMk/>
            <pc:sldMk cId="1718130875" sldId="1571"/>
            <ac:picMk id="16" creationId="{359DC07C-6E69-4F57-B237-0EE1CA7A2DC3}"/>
          </ac:picMkLst>
        </pc:picChg>
        <pc:picChg chg="add del mod">
          <ac:chgData name="Eldert Grootenboer" userId="3fe8758b2c2b58d2" providerId="LiveId" clId="{45897FA1-1A19-41AC-9DAF-64F6ACC83477}" dt="2020-06-03T09:48:40.051" v="527" actId="1076"/>
          <ac:picMkLst>
            <pc:docMk/>
            <pc:sldMk cId="1718130875" sldId="1571"/>
            <ac:picMk id="26" creationId="{8218E8F7-5EDD-4043-9BE8-45A0044D33CE}"/>
          </ac:picMkLst>
        </pc:picChg>
        <pc:picChg chg="add del">
          <ac:chgData name="Eldert Grootenboer" userId="3fe8758b2c2b58d2" providerId="LiveId" clId="{45897FA1-1A19-41AC-9DAF-64F6ACC83477}" dt="2020-06-03T09:48:20.077" v="524"/>
          <ac:picMkLst>
            <pc:docMk/>
            <pc:sldMk cId="1718130875" sldId="1571"/>
            <ac:picMk id="27" creationId="{6CC53802-027A-46A2-A20E-8112370EC353}"/>
          </ac:picMkLst>
        </pc:picChg>
      </pc:sldChg>
      <pc:sldChg chg="addSp delSp modSp mod modTransition setBg modClrScheme modAnim chgLayout">
        <pc:chgData name="Eldert Grootenboer" userId="3fe8758b2c2b58d2" providerId="LiveId" clId="{45897FA1-1A19-41AC-9DAF-64F6ACC83477}" dt="2020-06-03T12:24:52.757" v="1134"/>
        <pc:sldMkLst>
          <pc:docMk/>
          <pc:sldMk cId="999647639" sldId="1573"/>
        </pc:sldMkLst>
        <pc:spChg chg="add del mod ord">
          <ac:chgData name="Eldert Grootenboer" userId="3fe8758b2c2b58d2" providerId="LiveId" clId="{45897FA1-1A19-41AC-9DAF-64F6ACC83477}" dt="2020-06-03T09:34:12.658" v="423"/>
          <ac:spMkLst>
            <pc:docMk/>
            <pc:sldMk cId="999647639" sldId="1573"/>
            <ac:spMk id="2" creationId="{47EB79B1-134D-49B0-84FE-35B7290F712D}"/>
          </ac:spMkLst>
        </pc:spChg>
        <pc:spChg chg="add del mod">
          <ac:chgData name="Eldert Grootenboer" userId="3fe8758b2c2b58d2" providerId="LiveId" clId="{45897FA1-1A19-41AC-9DAF-64F6ACC83477}" dt="2020-06-03T10:11:52.939" v="652"/>
          <ac:spMkLst>
            <pc:docMk/>
            <pc:sldMk cId="999647639" sldId="1573"/>
            <ac:spMk id="2" creationId="{AA5CB640-8B11-4261-AAE3-469F3168B8B9}"/>
          </ac:spMkLst>
        </pc:spChg>
        <pc:spChg chg="add del mod">
          <ac:chgData name="Eldert Grootenboer" userId="3fe8758b2c2b58d2" providerId="LiveId" clId="{45897FA1-1A19-41AC-9DAF-64F6ACC83477}" dt="2020-06-03T10:11:52.939" v="652"/>
          <ac:spMkLst>
            <pc:docMk/>
            <pc:sldMk cId="999647639" sldId="1573"/>
            <ac:spMk id="3" creationId="{D0AFCA31-2C87-44B2-B3C2-A47A3F9EE80B}"/>
          </ac:spMkLst>
        </pc:spChg>
        <pc:spChg chg="add del mod">
          <ac:chgData name="Eldert Grootenboer" userId="3fe8758b2c2b58d2" providerId="LiveId" clId="{45897FA1-1A19-41AC-9DAF-64F6ACC83477}" dt="2020-06-03T09:34:12.658" v="423"/>
          <ac:spMkLst>
            <pc:docMk/>
            <pc:sldMk cId="999647639" sldId="1573"/>
            <ac:spMk id="3" creationId="{E3E3961E-FC7E-4EB5-B37F-B7F2D58121E2}"/>
          </ac:spMkLst>
        </pc:spChg>
        <pc:spChg chg="add del mod">
          <ac:chgData name="Eldert Grootenboer" userId="3fe8758b2c2b58d2" providerId="LiveId" clId="{45897FA1-1A19-41AC-9DAF-64F6ACC83477}" dt="2020-06-03T09:34:12.658" v="423"/>
          <ac:spMkLst>
            <pc:docMk/>
            <pc:sldMk cId="999647639" sldId="1573"/>
            <ac:spMk id="4" creationId="{B962C287-7067-4D85-8F85-482D5787DC96}"/>
          </ac:spMkLst>
        </pc:spChg>
        <pc:spChg chg="add mod ord">
          <ac:chgData name="Eldert Grootenboer" userId="3fe8758b2c2b58d2" providerId="LiveId" clId="{45897FA1-1A19-41AC-9DAF-64F6ACC83477}" dt="2020-06-03T10:12:06.426" v="655" actId="700"/>
          <ac:spMkLst>
            <pc:docMk/>
            <pc:sldMk cId="999647639" sldId="1573"/>
            <ac:spMk id="5" creationId="{9431169E-AB96-473D-A8C1-1E1813432EBA}"/>
          </ac:spMkLst>
        </pc:spChg>
        <pc:spChg chg="add del mod">
          <ac:chgData name="Eldert Grootenboer" userId="3fe8758b2c2b58d2" providerId="LiveId" clId="{45897FA1-1A19-41AC-9DAF-64F6ACC83477}" dt="2020-06-03T09:44:23.103" v="505"/>
          <ac:spMkLst>
            <pc:docMk/>
            <pc:sldMk cId="999647639" sldId="1573"/>
            <ac:spMk id="6" creationId="{FFE4DFE6-26B8-494A-9536-66E72C416207}"/>
          </ac:spMkLst>
        </pc:spChg>
        <pc:spChg chg="mod ord">
          <ac:chgData name="Eldert Grootenboer" userId="3fe8758b2c2b58d2" providerId="LiveId" clId="{45897FA1-1A19-41AC-9DAF-64F6ACC83477}" dt="2020-06-03T10:12:06.426" v="655" actId="700"/>
          <ac:spMkLst>
            <pc:docMk/>
            <pc:sldMk cId="999647639" sldId="1573"/>
            <ac:spMk id="7" creationId="{C2C47F39-2EFD-4F6A-A395-5C30CACA4B6C}"/>
          </ac:spMkLst>
        </pc:spChg>
        <pc:spChg chg="mod ord">
          <ac:chgData name="Eldert Grootenboer" userId="3fe8758b2c2b58d2" providerId="LiveId" clId="{45897FA1-1A19-41AC-9DAF-64F6ACC83477}" dt="2020-06-03T10:12:06.426" v="655" actId="700"/>
          <ac:spMkLst>
            <pc:docMk/>
            <pc:sldMk cId="999647639" sldId="1573"/>
            <ac:spMk id="8" creationId="{EEAB4BC6-5B9D-4629-B82C-6394E3CC07F3}"/>
          </ac:spMkLst>
        </pc:spChg>
        <pc:spChg chg="add del mod">
          <ac:chgData name="Eldert Grootenboer" userId="3fe8758b2c2b58d2" providerId="LiveId" clId="{45897FA1-1A19-41AC-9DAF-64F6ACC83477}" dt="2020-06-03T09:44:23.103" v="505"/>
          <ac:spMkLst>
            <pc:docMk/>
            <pc:sldMk cId="999647639" sldId="1573"/>
            <ac:spMk id="9" creationId="{02CCE791-03C0-4AF2-9164-9B1DAAF235D1}"/>
          </ac:spMkLst>
        </pc:spChg>
        <pc:spChg chg="add del mod">
          <ac:chgData name="Eldert Grootenboer" userId="3fe8758b2c2b58d2" providerId="LiveId" clId="{45897FA1-1A19-41AC-9DAF-64F6ACC83477}" dt="2020-06-03T09:44:23.103" v="505"/>
          <ac:spMkLst>
            <pc:docMk/>
            <pc:sldMk cId="999647639" sldId="1573"/>
            <ac:spMk id="10" creationId="{99E9D06B-79CC-4D91-8A8A-7D052AA51A08}"/>
          </ac:spMkLst>
        </pc:spChg>
      </pc:sldChg>
      <pc:sldChg chg="addSp delSp modSp mod modTransition setBg modClrScheme modAnim chgLayout">
        <pc:chgData name="Eldert Grootenboer" userId="3fe8758b2c2b58d2" providerId="LiveId" clId="{45897FA1-1A19-41AC-9DAF-64F6ACC83477}" dt="2020-06-03T12:24:52.757" v="1134"/>
        <pc:sldMkLst>
          <pc:docMk/>
          <pc:sldMk cId="3000202429" sldId="1576"/>
        </pc:sldMkLst>
        <pc:spChg chg="mod ord">
          <ac:chgData name="Eldert Grootenboer" userId="3fe8758b2c2b58d2" providerId="LiveId" clId="{45897FA1-1A19-41AC-9DAF-64F6ACC83477}" dt="2020-06-03T10:14:02.773" v="706" actId="1076"/>
          <ac:spMkLst>
            <pc:docMk/>
            <pc:sldMk cId="3000202429" sldId="1576"/>
            <ac:spMk id="2" creationId="{00000000-0000-0000-0000-000000000000}"/>
          </ac:spMkLst>
        </pc:spChg>
        <pc:spChg chg="add del mod">
          <ac:chgData name="Eldert Grootenboer" userId="3fe8758b2c2b58d2" providerId="LiveId" clId="{45897FA1-1A19-41AC-9DAF-64F6ACC83477}" dt="2020-06-03T09:44:23.103" v="505"/>
          <ac:spMkLst>
            <pc:docMk/>
            <pc:sldMk cId="3000202429" sldId="1576"/>
            <ac:spMk id="3" creationId="{2DE2FA78-DA5A-491A-A2E2-059C6BE3840E}"/>
          </ac:spMkLst>
        </pc:spChg>
        <pc:spChg chg="add del mod ord">
          <ac:chgData name="Eldert Grootenboer" userId="3fe8758b2c2b58d2" providerId="LiveId" clId="{45897FA1-1A19-41AC-9DAF-64F6ACC83477}" dt="2020-06-03T10:12:39.230" v="662" actId="700"/>
          <ac:spMkLst>
            <pc:docMk/>
            <pc:sldMk cId="3000202429" sldId="1576"/>
            <ac:spMk id="3" creationId="{8E915996-F6BB-481E-B873-A984E0234E74}"/>
          </ac:spMkLst>
        </pc:spChg>
        <pc:spChg chg="add del mod ord">
          <ac:chgData name="Eldert Grootenboer" userId="3fe8758b2c2b58d2" providerId="LiveId" clId="{45897FA1-1A19-41AC-9DAF-64F6ACC83477}" dt="2020-06-03T10:11:14.017" v="648" actId="700"/>
          <ac:spMkLst>
            <pc:docMk/>
            <pc:sldMk cId="3000202429" sldId="1576"/>
            <ac:spMk id="4" creationId="{EB12B23E-C02B-4528-B25A-96CCCAC6BAD1}"/>
          </ac:spMkLst>
        </pc:spChg>
        <pc:spChg chg="mod">
          <ac:chgData name="Eldert Grootenboer" userId="3fe8758b2c2b58d2" providerId="LiveId" clId="{45897FA1-1A19-41AC-9DAF-64F6ACC83477}" dt="2020-06-03T09:52:58.651" v="556" actId="1038"/>
          <ac:spMkLst>
            <pc:docMk/>
            <pc:sldMk cId="3000202429" sldId="1576"/>
            <ac:spMk id="5" creationId="{00000000-0000-0000-0000-000000000000}"/>
          </ac:spMkLst>
        </pc:spChg>
        <pc:spChg chg="add del mod ord">
          <ac:chgData name="Eldert Grootenboer" userId="3fe8758b2c2b58d2" providerId="LiveId" clId="{45897FA1-1A19-41AC-9DAF-64F6ACC83477}" dt="2020-06-03T10:11:55.671" v="654" actId="700"/>
          <ac:spMkLst>
            <pc:docMk/>
            <pc:sldMk cId="3000202429" sldId="1576"/>
            <ac:spMk id="5" creationId="{367F38EB-88CC-4308-89ED-A3DFEFCF9923}"/>
          </ac:spMkLst>
        </pc:spChg>
        <pc:spChg chg="add del mod ord">
          <ac:chgData name="Eldert Grootenboer" userId="3fe8758b2c2b58d2" providerId="LiveId" clId="{45897FA1-1A19-41AC-9DAF-64F6ACC83477}" dt="2020-06-03T10:12:29.029" v="661" actId="700"/>
          <ac:spMkLst>
            <pc:docMk/>
            <pc:sldMk cId="3000202429" sldId="1576"/>
            <ac:spMk id="6" creationId="{474C2E82-88EE-49F1-9218-60221836DCD0}"/>
          </ac:spMkLst>
        </pc:spChg>
        <pc:spChg chg="mod">
          <ac:chgData name="Eldert Grootenboer" userId="3fe8758b2c2b58d2" providerId="LiveId" clId="{45897FA1-1A19-41AC-9DAF-64F6ACC83477}" dt="2020-06-03T09:52:58.651" v="556" actId="1038"/>
          <ac:spMkLst>
            <pc:docMk/>
            <pc:sldMk cId="3000202429" sldId="1576"/>
            <ac:spMk id="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 creationId="{00000000-0000-0000-0000-000000000000}"/>
          </ac:spMkLst>
        </pc:spChg>
        <pc:spChg chg="mod topLvl">
          <ac:chgData name="Eldert Grootenboer" userId="3fe8758b2c2b58d2" providerId="LiveId" clId="{45897FA1-1A19-41AC-9DAF-64F6ACC83477}" dt="2020-06-03T10:16:40.475" v="770" actId="164"/>
          <ac:spMkLst>
            <pc:docMk/>
            <pc:sldMk cId="3000202429" sldId="1576"/>
            <ac:spMk id="84" creationId="{7353CA6A-CC4B-4762-862F-99FBE481A3E6}"/>
          </ac:spMkLst>
        </pc:spChg>
        <pc:spChg chg="mod topLvl">
          <ac:chgData name="Eldert Grootenboer" userId="3fe8758b2c2b58d2" providerId="LiveId" clId="{45897FA1-1A19-41AC-9DAF-64F6ACC83477}" dt="2020-06-03T10:16:39.247" v="769" actId="164"/>
          <ac:spMkLst>
            <pc:docMk/>
            <pc:sldMk cId="3000202429" sldId="1576"/>
            <ac:spMk id="85" creationId="{042812DF-9AB5-4ED8-837B-99EE911711A3}"/>
          </ac:spMkLst>
        </pc:spChg>
        <pc:spChg chg="mod topLvl">
          <ac:chgData name="Eldert Grootenboer" userId="3fe8758b2c2b58d2" providerId="LiveId" clId="{45897FA1-1A19-41AC-9DAF-64F6ACC83477}" dt="2020-06-03T10:16:36.736" v="768" actId="164"/>
          <ac:spMkLst>
            <pc:docMk/>
            <pc:sldMk cId="3000202429" sldId="1576"/>
            <ac:spMk id="86" creationId="{F385E05F-6E44-45DB-9C24-D444B37D9F6A}"/>
          </ac:spMkLst>
        </pc:spChg>
        <pc:spChg chg="mod topLvl">
          <ac:chgData name="Eldert Grootenboer" userId="3fe8758b2c2b58d2" providerId="LiveId" clId="{45897FA1-1A19-41AC-9DAF-64F6ACC83477}" dt="2020-06-03T10:16:36.736" v="768" actId="164"/>
          <ac:spMkLst>
            <pc:docMk/>
            <pc:sldMk cId="3000202429" sldId="1576"/>
            <ac:spMk id="89" creationId="{E7FBB0FA-9CB6-406F-8C5C-D33FE1EC3B84}"/>
          </ac:spMkLst>
        </pc:spChg>
        <pc:spChg chg="mod topLvl">
          <ac:chgData name="Eldert Grootenboer" userId="3fe8758b2c2b58d2" providerId="LiveId" clId="{45897FA1-1A19-41AC-9DAF-64F6ACC83477}" dt="2020-06-03T10:16:36.736" v="768" actId="164"/>
          <ac:spMkLst>
            <pc:docMk/>
            <pc:sldMk cId="3000202429" sldId="1576"/>
            <ac:spMk id="94" creationId="{4FE997D8-EFC7-4C60-AD9C-4D3BC04DC0C7}"/>
          </ac:spMkLst>
        </pc:spChg>
        <pc:spChg chg="mod topLvl">
          <ac:chgData name="Eldert Grootenboer" userId="3fe8758b2c2b58d2" providerId="LiveId" clId="{45897FA1-1A19-41AC-9DAF-64F6ACC83477}" dt="2020-06-03T10:16:36.736" v="768" actId="164"/>
          <ac:spMkLst>
            <pc:docMk/>
            <pc:sldMk cId="3000202429" sldId="1576"/>
            <ac:spMk id="95" creationId="{8167DEA5-91E4-4752-8621-C310D0BD004D}"/>
          </ac:spMkLst>
        </pc:spChg>
        <pc:spChg chg="mod topLvl">
          <ac:chgData name="Eldert Grootenboer" userId="3fe8758b2c2b58d2" providerId="LiveId" clId="{45897FA1-1A19-41AC-9DAF-64F6ACC83477}" dt="2020-06-03T10:16:36.736" v="768" actId="164"/>
          <ac:spMkLst>
            <pc:docMk/>
            <pc:sldMk cId="3000202429" sldId="1576"/>
            <ac:spMk id="96" creationId="{0866EAAF-4626-463B-BD50-0805B68E771E}"/>
          </ac:spMkLst>
        </pc:spChg>
        <pc:spChg chg="mod topLvl">
          <ac:chgData name="Eldert Grootenboer" userId="3fe8758b2c2b58d2" providerId="LiveId" clId="{45897FA1-1A19-41AC-9DAF-64F6ACC83477}" dt="2020-06-03T10:16:36.736" v="768" actId="164"/>
          <ac:spMkLst>
            <pc:docMk/>
            <pc:sldMk cId="3000202429" sldId="1576"/>
            <ac:spMk id="99" creationId="{8BB6FE14-0ADF-4EF2-B83E-8FAF73E98404}"/>
          </ac:spMkLst>
        </pc:spChg>
        <pc:spChg chg="mod topLvl">
          <ac:chgData name="Eldert Grootenboer" userId="3fe8758b2c2b58d2" providerId="LiveId" clId="{45897FA1-1A19-41AC-9DAF-64F6ACC83477}" dt="2020-06-03T10:16:36.736" v="768" actId="164"/>
          <ac:spMkLst>
            <pc:docMk/>
            <pc:sldMk cId="3000202429" sldId="1576"/>
            <ac:spMk id="100" creationId="{88722950-9753-49A3-B477-CABE2E174A30}"/>
          </ac:spMkLst>
        </pc:spChg>
        <pc:spChg chg="mod topLvl">
          <ac:chgData name="Eldert Grootenboer" userId="3fe8758b2c2b58d2" providerId="LiveId" clId="{45897FA1-1A19-41AC-9DAF-64F6ACC83477}" dt="2020-06-03T10:16:36.736" v="768" actId="164"/>
          <ac:spMkLst>
            <pc:docMk/>
            <pc:sldMk cId="3000202429" sldId="1576"/>
            <ac:spMk id="102" creationId="{22DF1C74-C086-4D35-A7FD-A09B81111CF0}"/>
          </ac:spMkLst>
        </pc:spChg>
        <pc:spChg chg="mod topLvl">
          <ac:chgData name="Eldert Grootenboer" userId="3fe8758b2c2b58d2" providerId="LiveId" clId="{45897FA1-1A19-41AC-9DAF-64F6ACC83477}" dt="2020-06-03T10:16:36.736" v="768" actId="164"/>
          <ac:spMkLst>
            <pc:docMk/>
            <pc:sldMk cId="3000202429" sldId="1576"/>
            <ac:spMk id="105" creationId="{E32864B5-BC35-4920-974B-431A252ED339}"/>
          </ac:spMkLst>
        </pc:spChg>
        <pc:spChg chg="mod topLvl">
          <ac:chgData name="Eldert Grootenboer" userId="3fe8758b2c2b58d2" providerId="LiveId" clId="{45897FA1-1A19-41AC-9DAF-64F6ACC83477}" dt="2020-06-03T10:16:39.247" v="769" actId="164"/>
          <ac:spMkLst>
            <pc:docMk/>
            <pc:sldMk cId="3000202429" sldId="1576"/>
            <ac:spMk id="106" creationId="{D4CD58A9-056A-457E-A3A8-6420AC947D3D}"/>
          </ac:spMkLst>
        </pc:spChg>
        <pc:spChg chg="mod topLvl">
          <ac:chgData name="Eldert Grootenboer" userId="3fe8758b2c2b58d2" providerId="LiveId" clId="{45897FA1-1A19-41AC-9DAF-64F6ACC83477}" dt="2020-06-03T10:16:39.247" v="769" actId="164"/>
          <ac:spMkLst>
            <pc:docMk/>
            <pc:sldMk cId="3000202429" sldId="1576"/>
            <ac:spMk id="108" creationId="{7BC7AEE8-1754-4DA4-8635-BF284D39A361}"/>
          </ac:spMkLst>
        </pc:spChg>
        <pc:spChg chg="mod topLvl">
          <ac:chgData name="Eldert Grootenboer" userId="3fe8758b2c2b58d2" providerId="LiveId" clId="{45897FA1-1A19-41AC-9DAF-64F6ACC83477}" dt="2020-06-03T10:16:39.247" v="769" actId="164"/>
          <ac:spMkLst>
            <pc:docMk/>
            <pc:sldMk cId="3000202429" sldId="1576"/>
            <ac:spMk id="110" creationId="{772F60A8-A401-4048-A851-37E9E03D7220}"/>
          </ac:spMkLst>
        </pc:spChg>
        <pc:spChg chg="mod topLvl">
          <ac:chgData name="Eldert Grootenboer" userId="3fe8758b2c2b58d2" providerId="LiveId" clId="{45897FA1-1A19-41AC-9DAF-64F6ACC83477}" dt="2020-06-03T10:16:39.247" v="769" actId="164"/>
          <ac:spMkLst>
            <pc:docMk/>
            <pc:sldMk cId="3000202429" sldId="1576"/>
            <ac:spMk id="112" creationId="{67C8C74D-FA86-45CB-A04A-0CE9F113260C}"/>
          </ac:spMkLst>
        </pc:spChg>
        <pc:spChg chg="mod topLvl">
          <ac:chgData name="Eldert Grootenboer" userId="3fe8758b2c2b58d2" providerId="LiveId" clId="{45897FA1-1A19-41AC-9DAF-64F6ACC83477}" dt="2020-06-03T10:16:39.247" v="769" actId="164"/>
          <ac:spMkLst>
            <pc:docMk/>
            <pc:sldMk cId="3000202429" sldId="1576"/>
            <ac:spMk id="116" creationId="{AB99631C-4FB9-4FE8-82A5-CC57CD21EAC4}"/>
          </ac:spMkLst>
        </pc:spChg>
        <pc:spChg chg="mod topLvl">
          <ac:chgData name="Eldert Grootenboer" userId="3fe8758b2c2b58d2" providerId="LiveId" clId="{45897FA1-1A19-41AC-9DAF-64F6ACC83477}" dt="2020-06-03T10:16:39.247" v="769" actId="164"/>
          <ac:spMkLst>
            <pc:docMk/>
            <pc:sldMk cId="3000202429" sldId="1576"/>
            <ac:spMk id="121" creationId="{54685B53-A064-4A75-B7A9-23B0A8A08DA2}"/>
          </ac:spMkLst>
        </pc:spChg>
        <pc:spChg chg="mod topLvl">
          <ac:chgData name="Eldert Grootenboer" userId="3fe8758b2c2b58d2" providerId="LiveId" clId="{45897FA1-1A19-41AC-9DAF-64F6ACC83477}" dt="2020-06-03T10:16:39.247" v="769" actId="164"/>
          <ac:spMkLst>
            <pc:docMk/>
            <pc:sldMk cId="3000202429" sldId="1576"/>
            <ac:spMk id="122" creationId="{B7DAAE37-9572-4171-9632-5FC71289BA95}"/>
          </ac:spMkLst>
        </pc:spChg>
        <pc:spChg chg="mod topLvl">
          <ac:chgData name="Eldert Grootenboer" userId="3fe8758b2c2b58d2" providerId="LiveId" clId="{45897FA1-1A19-41AC-9DAF-64F6ACC83477}" dt="2020-06-03T10:16:40.475" v="770" actId="164"/>
          <ac:spMkLst>
            <pc:docMk/>
            <pc:sldMk cId="3000202429" sldId="1576"/>
            <ac:spMk id="123" creationId="{59972939-C413-4438-8272-11CF2736AACB}"/>
          </ac:spMkLst>
        </pc:spChg>
        <pc:spChg chg="mod topLvl">
          <ac:chgData name="Eldert Grootenboer" userId="3fe8758b2c2b58d2" providerId="LiveId" clId="{45897FA1-1A19-41AC-9DAF-64F6ACC83477}" dt="2020-06-03T10:16:40.475" v="770" actId="164"/>
          <ac:spMkLst>
            <pc:docMk/>
            <pc:sldMk cId="3000202429" sldId="1576"/>
            <ac:spMk id="125" creationId="{71308E78-CE2B-4224-B253-2A13C5330D0C}"/>
          </ac:spMkLst>
        </pc:spChg>
        <pc:spChg chg="mod topLvl">
          <ac:chgData name="Eldert Grootenboer" userId="3fe8758b2c2b58d2" providerId="LiveId" clId="{45897FA1-1A19-41AC-9DAF-64F6ACC83477}" dt="2020-06-03T10:16:40.475" v="770" actId="164"/>
          <ac:spMkLst>
            <pc:docMk/>
            <pc:sldMk cId="3000202429" sldId="1576"/>
            <ac:spMk id="129" creationId="{5943DF13-C27F-4CB8-8A2D-F1D6DE345FEF}"/>
          </ac:spMkLst>
        </pc:spChg>
        <pc:spChg chg="mod topLvl">
          <ac:chgData name="Eldert Grootenboer" userId="3fe8758b2c2b58d2" providerId="LiveId" clId="{45897FA1-1A19-41AC-9DAF-64F6ACC83477}" dt="2020-06-03T10:16:40.475" v="770" actId="164"/>
          <ac:spMkLst>
            <pc:docMk/>
            <pc:sldMk cId="3000202429" sldId="1576"/>
            <ac:spMk id="130" creationId="{E2BA0CA8-0AD8-43EE-87C8-5773707BA623}"/>
          </ac:spMkLst>
        </pc:spChg>
        <pc:spChg chg="mod topLvl">
          <ac:chgData name="Eldert Grootenboer" userId="3fe8758b2c2b58d2" providerId="LiveId" clId="{45897FA1-1A19-41AC-9DAF-64F6ACC83477}" dt="2020-06-03T10:16:40.475" v="770" actId="164"/>
          <ac:spMkLst>
            <pc:docMk/>
            <pc:sldMk cId="3000202429" sldId="1576"/>
            <ac:spMk id="131" creationId="{19D06037-76C3-4F84-B33C-BA4CB3EE1C29}"/>
          </ac:spMkLst>
        </pc:spChg>
        <pc:spChg chg="mod">
          <ac:chgData name="Eldert Grootenboer" userId="3fe8758b2c2b58d2" providerId="LiveId" clId="{45897FA1-1A19-41AC-9DAF-64F6ACC83477}" dt="2020-06-03T09:52:58.651" v="556" actId="1038"/>
          <ac:spMkLst>
            <pc:docMk/>
            <pc:sldMk cId="3000202429" sldId="1576"/>
            <ac:spMk id="135"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8"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3"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4"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5"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8"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3" creationId="{00000000-0000-0000-0000-000000000000}"/>
          </ac:spMkLst>
        </pc:spChg>
        <pc:spChg chg="mod topLvl">
          <ac:chgData name="Eldert Grootenboer" userId="3fe8758b2c2b58d2" providerId="LiveId" clId="{45897FA1-1A19-41AC-9DAF-64F6ACC83477}" dt="2020-06-03T10:16:40.475" v="770" actId="164"/>
          <ac:spMkLst>
            <pc:docMk/>
            <pc:sldMk cId="3000202429" sldId="1576"/>
            <ac:spMk id="158" creationId="{B6D65F15-7E8C-4C6D-9D06-F9C2D58C136E}"/>
          </ac:spMkLst>
        </pc:spChg>
        <pc:spChg chg="mod">
          <ac:chgData name="Eldert Grootenboer" userId="3fe8758b2c2b58d2" providerId="LiveId" clId="{45897FA1-1A19-41AC-9DAF-64F6ACC83477}" dt="2020-06-03T10:16:34.428" v="767" actId="164"/>
          <ac:spMkLst>
            <pc:docMk/>
            <pc:sldMk cId="3000202429" sldId="1576"/>
            <ac:spMk id="159" creationId="{FFDBF61E-5151-482A-BF27-2F8E197C3D13}"/>
          </ac:spMkLst>
        </pc:spChg>
        <pc:spChg chg="mod">
          <ac:chgData name="Eldert Grootenboer" userId="3fe8758b2c2b58d2" providerId="LiveId" clId="{45897FA1-1A19-41AC-9DAF-64F6ACC83477}" dt="2020-06-03T10:16:34.428" v="767" actId="164"/>
          <ac:spMkLst>
            <pc:docMk/>
            <pc:sldMk cId="3000202429" sldId="1576"/>
            <ac:spMk id="160" creationId="{BD5795F3-24FD-4A9E-B415-072A6541EB40}"/>
          </ac:spMkLst>
        </pc:spChg>
        <pc:spChg chg="mod">
          <ac:chgData name="Eldert Grootenboer" userId="3fe8758b2c2b58d2" providerId="LiveId" clId="{45897FA1-1A19-41AC-9DAF-64F6ACC83477}" dt="2020-06-03T10:16:34.428" v="767" actId="164"/>
          <ac:spMkLst>
            <pc:docMk/>
            <pc:sldMk cId="3000202429" sldId="1576"/>
            <ac:spMk id="161" creationId="{003D4843-2E42-410E-BDF4-422D6B71DD94}"/>
          </ac:spMkLst>
        </pc:spChg>
        <pc:spChg chg="mod">
          <ac:chgData name="Eldert Grootenboer" userId="3fe8758b2c2b58d2" providerId="LiveId" clId="{45897FA1-1A19-41AC-9DAF-64F6ACC83477}" dt="2020-06-03T10:16:34.428" v="767" actId="164"/>
          <ac:spMkLst>
            <pc:docMk/>
            <pc:sldMk cId="3000202429" sldId="1576"/>
            <ac:spMk id="162" creationId="{25C6501F-DE95-43DA-91E1-5736A2E8B639}"/>
          </ac:spMkLst>
        </pc:spChg>
        <pc:spChg chg="mod">
          <ac:chgData name="Eldert Grootenboer" userId="3fe8758b2c2b58d2" providerId="LiveId" clId="{45897FA1-1A19-41AC-9DAF-64F6ACC83477}" dt="2020-06-03T09:52:58.651" v="556" actId="1038"/>
          <ac:spMkLst>
            <pc:docMk/>
            <pc:sldMk cId="3000202429" sldId="1576"/>
            <ac:spMk id="163"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64"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165" creationId="{0071D99C-5DD7-4269-A60F-420F37172D77}"/>
          </ac:spMkLst>
        </pc:spChg>
        <pc:spChg chg="mod">
          <ac:chgData name="Eldert Grootenboer" userId="3fe8758b2c2b58d2" providerId="LiveId" clId="{45897FA1-1A19-41AC-9DAF-64F6ACC83477}" dt="2020-06-03T10:16:34.428" v="767" actId="164"/>
          <ac:spMkLst>
            <pc:docMk/>
            <pc:sldMk cId="3000202429" sldId="1576"/>
            <ac:spMk id="166" creationId="{9CFF396A-7031-4F5B-8E15-9668C341BAD4}"/>
          </ac:spMkLst>
        </pc:spChg>
        <pc:spChg chg="mod">
          <ac:chgData name="Eldert Grootenboer" userId="3fe8758b2c2b58d2" providerId="LiveId" clId="{45897FA1-1A19-41AC-9DAF-64F6ACC83477}" dt="2020-06-03T10:16:34.428" v="767" actId="164"/>
          <ac:spMkLst>
            <pc:docMk/>
            <pc:sldMk cId="3000202429" sldId="1576"/>
            <ac:spMk id="167" creationId="{22CD55D6-5D34-4F51-ACC1-54CAFC9770CF}"/>
          </ac:spMkLst>
        </pc:spChg>
        <pc:spChg chg="mod">
          <ac:chgData name="Eldert Grootenboer" userId="3fe8758b2c2b58d2" providerId="LiveId" clId="{45897FA1-1A19-41AC-9DAF-64F6ACC83477}" dt="2020-06-03T10:16:34.428" v="767" actId="164"/>
          <ac:spMkLst>
            <pc:docMk/>
            <pc:sldMk cId="3000202429" sldId="1576"/>
            <ac:spMk id="168" creationId="{FE04BA2C-BF82-4AEF-A894-54D3741B3A83}"/>
          </ac:spMkLst>
        </pc:spChg>
        <pc:spChg chg="mod">
          <ac:chgData name="Eldert Grootenboer" userId="3fe8758b2c2b58d2" providerId="LiveId" clId="{45897FA1-1A19-41AC-9DAF-64F6ACC83477}" dt="2020-06-03T10:16:34.428" v="767" actId="164"/>
          <ac:spMkLst>
            <pc:docMk/>
            <pc:sldMk cId="3000202429" sldId="1576"/>
            <ac:spMk id="169" creationId="{A02D9BC6-47CF-4CFC-ADF5-D5A180BFC661}"/>
          </ac:spMkLst>
        </pc:spChg>
        <pc:spChg chg="mod">
          <ac:chgData name="Eldert Grootenboer" userId="3fe8758b2c2b58d2" providerId="LiveId" clId="{45897FA1-1A19-41AC-9DAF-64F6ACC83477}" dt="2020-06-03T10:16:34.428" v="767" actId="164"/>
          <ac:spMkLst>
            <pc:docMk/>
            <pc:sldMk cId="3000202429" sldId="1576"/>
            <ac:spMk id="170" creationId="{155D2E95-C28F-4287-8952-C5A78DA6FC5A}"/>
          </ac:spMkLst>
        </pc:spChg>
        <pc:spChg chg="mod">
          <ac:chgData name="Eldert Grootenboer" userId="3fe8758b2c2b58d2" providerId="LiveId" clId="{45897FA1-1A19-41AC-9DAF-64F6ACC83477}" dt="2020-06-03T10:16:34.428" v="767" actId="164"/>
          <ac:spMkLst>
            <pc:docMk/>
            <pc:sldMk cId="3000202429" sldId="1576"/>
            <ac:spMk id="171" creationId="{D85C518F-403D-4D3F-BBB4-B11DD572DD6C}"/>
          </ac:spMkLst>
        </pc:spChg>
        <pc:spChg chg="mod">
          <ac:chgData name="Eldert Grootenboer" userId="3fe8758b2c2b58d2" providerId="LiveId" clId="{45897FA1-1A19-41AC-9DAF-64F6ACC83477}" dt="2020-06-03T10:16:34.428" v="767" actId="164"/>
          <ac:spMkLst>
            <pc:docMk/>
            <pc:sldMk cId="3000202429" sldId="1576"/>
            <ac:spMk id="172" creationId="{F1844233-8B0A-4682-8406-A03691EA76B0}"/>
          </ac:spMkLst>
        </pc:spChg>
        <pc:spChg chg="mod">
          <ac:chgData name="Eldert Grootenboer" userId="3fe8758b2c2b58d2" providerId="LiveId" clId="{45897FA1-1A19-41AC-9DAF-64F6ACC83477}" dt="2020-06-03T10:16:34.428" v="767" actId="164"/>
          <ac:spMkLst>
            <pc:docMk/>
            <pc:sldMk cId="3000202429" sldId="1576"/>
            <ac:spMk id="173" creationId="{EE1F4A2A-8CB7-434D-A2F5-E66323959A6D}"/>
          </ac:spMkLst>
        </pc:spChg>
        <pc:spChg chg="mod">
          <ac:chgData name="Eldert Grootenboer" userId="3fe8758b2c2b58d2" providerId="LiveId" clId="{45897FA1-1A19-41AC-9DAF-64F6ACC83477}" dt="2020-06-03T09:52:58.651" v="556" actId="1038"/>
          <ac:spMkLst>
            <pc:docMk/>
            <pc:sldMk cId="3000202429" sldId="1576"/>
            <ac:spMk id="175"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8"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3"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184" creationId="{CCF80FD7-842A-4722-94DD-4CE48B85AE23}"/>
          </ac:spMkLst>
        </pc:spChg>
        <pc:spChg chg="mod">
          <ac:chgData name="Eldert Grootenboer" userId="3fe8758b2c2b58d2" providerId="LiveId" clId="{45897FA1-1A19-41AC-9DAF-64F6ACC83477}" dt="2020-06-03T10:16:34.428" v="767" actId="164"/>
          <ac:spMkLst>
            <pc:docMk/>
            <pc:sldMk cId="3000202429" sldId="1576"/>
            <ac:spMk id="185" creationId="{FAC91F7F-1AEE-4200-86CF-1DEDEBC363B2}"/>
          </ac:spMkLst>
        </pc:spChg>
        <pc:spChg chg="mod">
          <ac:chgData name="Eldert Grootenboer" userId="3fe8758b2c2b58d2" providerId="LiveId" clId="{45897FA1-1A19-41AC-9DAF-64F6ACC83477}" dt="2020-06-03T09:52:58.651" v="556" actId="1038"/>
          <ac:spMkLst>
            <pc:docMk/>
            <pc:sldMk cId="3000202429" sldId="1576"/>
            <ac:spMk id="18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3"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5"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196" creationId="{6B743BF6-AE3A-4684-B58B-E3C4EA115DFA}"/>
          </ac:spMkLst>
        </pc:spChg>
        <pc:spChg chg="mod">
          <ac:chgData name="Eldert Grootenboer" userId="3fe8758b2c2b58d2" providerId="LiveId" clId="{45897FA1-1A19-41AC-9DAF-64F6ACC83477}" dt="2020-06-03T10:16:34.428" v="767" actId="164"/>
          <ac:spMkLst>
            <pc:docMk/>
            <pc:sldMk cId="3000202429" sldId="1576"/>
            <ac:spMk id="197" creationId="{E4151B2A-E8BC-432F-9622-730ABFC4D954}"/>
          </ac:spMkLst>
        </pc:spChg>
        <pc:spChg chg="mod">
          <ac:chgData name="Eldert Grootenboer" userId="3fe8758b2c2b58d2" providerId="LiveId" clId="{45897FA1-1A19-41AC-9DAF-64F6ACC83477}" dt="2020-06-03T10:16:34.428" v="767" actId="164"/>
          <ac:spMkLst>
            <pc:docMk/>
            <pc:sldMk cId="3000202429" sldId="1576"/>
            <ac:spMk id="198" creationId="{36FD778C-1C79-47F8-B262-6E9114BB5F32}"/>
          </ac:spMkLst>
        </pc:spChg>
        <pc:spChg chg="mod">
          <ac:chgData name="Eldert Grootenboer" userId="3fe8758b2c2b58d2" providerId="LiveId" clId="{45897FA1-1A19-41AC-9DAF-64F6ACC83477}" dt="2020-06-03T09:52:58.651" v="556" actId="1038"/>
          <ac:spMkLst>
            <pc:docMk/>
            <pc:sldMk cId="3000202429" sldId="1576"/>
            <ac:spMk id="200"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201" creationId="{64C93C1E-F99E-4097-8ECF-3EFF622B6603}"/>
          </ac:spMkLst>
        </pc:spChg>
        <pc:spChg chg="mod">
          <ac:chgData name="Eldert Grootenboer" userId="3fe8758b2c2b58d2" providerId="LiveId" clId="{45897FA1-1A19-41AC-9DAF-64F6ACC83477}" dt="2020-06-03T10:16:34.428" v="767" actId="164"/>
          <ac:spMkLst>
            <pc:docMk/>
            <pc:sldMk cId="3000202429" sldId="1576"/>
            <ac:spMk id="202" creationId="{2B1D3337-4EE1-4B93-B042-3FD940B2446D}"/>
          </ac:spMkLst>
        </pc:spChg>
        <pc:spChg chg="mod">
          <ac:chgData name="Eldert Grootenboer" userId="3fe8758b2c2b58d2" providerId="LiveId" clId="{45897FA1-1A19-41AC-9DAF-64F6ACC83477}" dt="2020-06-03T10:16:34.428" v="767" actId="164"/>
          <ac:spMkLst>
            <pc:docMk/>
            <pc:sldMk cId="3000202429" sldId="1576"/>
            <ac:spMk id="203" creationId="{E47181A6-74DC-413E-9C5C-9DB1870B5A35}"/>
          </ac:spMkLst>
        </pc:spChg>
        <pc:spChg chg="mod">
          <ac:chgData name="Eldert Grootenboer" userId="3fe8758b2c2b58d2" providerId="LiveId" clId="{45897FA1-1A19-41AC-9DAF-64F6ACC83477}" dt="2020-06-03T09:52:58.651" v="556" actId="1038"/>
          <ac:spMkLst>
            <pc:docMk/>
            <pc:sldMk cId="3000202429" sldId="1576"/>
            <ac:spMk id="204"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0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4"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7"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218" creationId="{F7C55A22-058C-4229-85F8-223CD3FCF957}"/>
          </ac:spMkLst>
        </pc:spChg>
        <pc:spChg chg="mod">
          <ac:chgData name="Eldert Grootenboer" userId="3fe8758b2c2b58d2" providerId="LiveId" clId="{45897FA1-1A19-41AC-9DAF-64F6ACC83477}" dt="2020-06-03T09:52:58.651" v="556" actId="1038"/>
          <ac:spMkLst>
            <pc:docMk/>
            <pc:sldMk cId="3000202429" sldId="1576"/>
            <ac:spMk id="220"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221" creationId="{6A3025BA-BDEC-49BB-95A4-11DD7D099BB3}"/>
          </ac:spMkLst>
        </pc:spChg>
        <pc:spChg chg="mod">
          <ac:chgData name="Eldert Grootenboer" userId="3fe8758b2c2b58d2" providerId="LiveId" clId="{45897FA1-1A19-41AC-9DAF-64F6ACC83477}" dt="2020-06-03T10:16:34.428" v="767" actId="164"/>
          <ac:spMkLst>
            <pc:docMk/>
            <pc:sldMk cId="3000202429" sldId="1576"/>
            <ac:spMk id="222" creationId="{4A52380D-A76C-43A0-B800-2C657B9624F0}"/>
          </ac:spMkLst>
        </pc:spChg>
        <pc:grpChg chg="add del mod">
          <ac:chgData name="Eldert Grootenboer" userId="3fe8758b2c2b58d2" providerId="LiveId" clId="{45897FA1-1A19-41AC-9DAF-64F6ACC83477}" dt="2020-06-03T09:56:33.184" v="575" actId="21"/>
          <ac:grpSpMkLst>
            <pc:docMk/>
            <pc:sldMk cId="3000202429" sldId="1576"/>
            <ac:grpSpMk id="6" creationId="{A9084755-B6CE-41D0-941C-5EC5B492ECBA}"/>
          </ac:grpSpMkLst>
        </pc:grpChg>
        <pc:grpChg chg="add mod">
          <ac:chgData name="Eldert Grootenboer" userId="3fe8758b2c2b58d2" providerId="LiveId" clId="{45897FA1-1A19-41AC-9DAF-64F6ACC83477}" dt="2020-06-03T10:16:36.736" v="768" actId="164"/>
          <ac:grpSpMkLst>
            <pc:docMk/>
            <pc:sldMk cId="3000202429" sldId="1576"/>
            <ac:grpSpMk id="7" creationId="{7D506A4A-AECF-4283-984B-453267BCCFE7}"/>
          </ac:grpSpMkLst>
        </pc:grpChg>
        <pc:grpChg chg="add mod">
          <ac:chgData name="Eldert Grootenboer" userId="3fe8758b2c2b58d2" providerId="LiveId" clId="{45897FA1-1A19-41AC-9DAF-64F6ACC83477}" dt="2020-06-03T10:16:39.247" v="769" actId="164"/>
          <ac:grpSpMkLst>
            <pc:docMk/>
            <pc:sldMk cId="3000202429" sldId="1576"/>
            <ac:grpSpMk id="8" creationId="{8F6FC6D7-BC5D-4350-95BF-99E2E5FD0205}"/>
          </ac:grpSpMkLst>
        </pc:grpChg>
        <pc:grpChg chg="add mod">
          <ac:chgData name="Eldert Grootenboer" userId="3fe8758b2c2b58d2" providerId="LiveId" clId="{45897FA1-1A19-41AC-9DAF-64F6ACC83477}" dt="2020-06-03T10:16:40.475" v="770" actId="164"/>
          <ac:grpSpMkLst>
            <pc:docMk/>
            <pc:sldMk cId="3000202429" sldId="1576"/>
            <ac:grpSpMk id="9" creationId="{DF196204-8A8B-4454-9B6A-1D25AED75680}"/>
          </ac:grpSpMkLst>
        </pc:grpChg>
        <pc:grpChg chg="add del mod">
          <ac:chgData name="Eldert Grootenboer" userId="3fe8758b2c2b58d2" providerId="LiveId" clId="{45897FA1-1A19-41AC-9DAF-64F6ACC83477}" dt="2020-06-03T10:13:38.496" v="703" actId="165"/>
          <ac:grpSpMkLst>
            <pc:docMk/>
            <pc:sldMk cId="3000202429" sldId="1576"/>
            <ac:grpSpMk id="83" creationId="{1A5243CD-E227-4D58-9236-A301BA1AC4DE}"/>
          </ac:grpSpMkLst>
        </pc:grpChg>
        <pc:grpChg chg="mod topLvl">
          <ac:chgData name="Eldert Grootenboer" userId="3fe8758b2c2b58d2" providerId="LiveId" clId="{45897FA1-1A19-41AC-9DAF-64F6ACC83477}" dt="2020-06-03T10:16:36.736" v="768" actId="164"/>
          <ac:grpSpMkLst>
            <pc:docMk/>
            <pc:sldMk cId="3000202429" sldId="1576"/>
            <ac:grpSpMk id="92" creationId="{C0444CFE-37DA-4A8A-A7C7-E9B64546718E}"/>
          </ac:grpSpMkLst>
        </pc:grpChg>
        <pc:grpChg chg="mod topLvl">
          <ac:chgData name="Eldert Grootenboer" userId="3fe8758b2c2b58d2" providerId="LiveId" clId="{45897FA1-1A19-41AC-9DAF-64F6ACC83477}" dt="2020-06-03T10:16:36.736" v="768" actId="164"/>
          <ac:grpSpMkLst>
            <pc:docMk/>
            <pc:sldMk cId="3000202429" sldId="1576"/>
            <ac:grpSpMk id="93" creationId="{37633C00-CD14-4A9F-A349-FDE6CC0027CC}"/>
          </ac:grpSpMkLst>
        </pc:grpChg>
        <pc:grpChg chg="mod topLvl">
          <ac:chgData name="Eldert Grootenboer" userId="3fe8758b2c2b58d2" providerId="LiveId" clId="{45897FA1-1A19-41AC-9DAF-64F6ACC83477}" dt="2020-06-03T10:16:36.736" v="768" actId="164"/>
          <ac:grpSpMkLst>
            <pc:docMk/>
            <pc:sldMk cId="3000202429" sldId="1576"/>
            <ac:grpSpMk id="97" creationId="{DBE16F89-5CC1-4E22-B99B-9F7326772F4D}"/>
          </ac:grpSpMkLst>
        </pc:grpChg>
        <pc:grpChg chg="mod topLvl">
          <ac:chgData name="Eldert Grootenboer" userId="3fe8758b2c2b58d2" providerId="LiveId" clId="{45897FA1-1A19-41AC-9DAF-64F6ACC83477}" dt="2020-06-03T10:16:36.736" v="768" actId="164"/>
          <ac:grpSpMkLst>
            <pc:docMk/>
            <pc:sldMk cId="3000202429" sldId="1576"/>
            <ac:grpSpMk id="98" creationId="{62DF2D48-9A0A-445A-9640-29ADDB004B43}"/>
          </ac:grpSpMkLst>
        </pc:grpChg>
        <pc:grpChg chg="mod">
          <ac:chgData name="Eldert Grootenboer" userId="3fe8758b2c2b58d2" providerId="LiveId" clId="{45897FA1-1A19-41AC-9DAF-64F6ACC83477}" dt="2020-06-03T09:52:58.651" v="556" actId="1038"/>
          <ac:grpSpMkLst>
            <pc:docMk/>
            <pc:sldMk cId="3000202429" sldId="1576"/>
            <ac:grpSpMk id="134" creationId="{00000000-0000-0000-0000-000000000000}"/>
          </ac:grpSpMkLst>
        </pc:grpChg>
        <pc:grpChg chg="mod">
          <ac:chgData name="Eldert Grootenboer" userId="3fe8758b2c2b58d2" providerId="LiveId" clId="{45897FA1-1A19-41AC-9DAF-64F6ACC83477}" dt="2020-06-03T09:52:58.651" v="556" actId="1038"/>
          <ac:grpSpMkLst>
            <pc:docMk/>
            <pc:sldMk cId="3000202429" sldId="1576"/>
            <ac:grpSpMk id="141" creationId="{00000000-0000-0000-0000-000000000000}"/>
          </ac:grpSpMkLst>
        </pc:grpChg>
        <pc:grpChg chg="mod">
          <ac:chgData name="Eldert Grootenboer" userId="3fe8758b2c2b58d2" providerId="LiveId" clId="{45897FA1-1A19-41AC-9DAF-64F6ACC83477}" dt="2020-06-03T09:52:58.651" v="556" actId="1038"/>
          <ac:grpSpMkLst>
            <pc:docMk/>
            <pc:sldMk cId="3000202429" sldId="1576"/>
            <ac:grpSpMk id="149" creationId="{00000000-0000-0000-0000-000000000000}"/>
          </ac:grpSpMkLst>
        </pc:grpChg>
        <pc:grpChg chg="mod">
          <ac:chgData name="Eldert Grootenboer" userId="3fe8758b2c2b58d2" providerId="LiveId" clId="{45897FA1-1A19-41AC-9DAF-64F6ACC83477}" dt="2020-06-03T09:52:58.651" v="556" actId="1038"/>
          <ac:grpSpMkLst>
            <pc:docMk/>
            <pc:sldMk cId="3000202429" sldId="1576"/>
            <ac:grpSpMk id="174" creationId="{00000000-0000-0000-0000-000000000000}"/>
          </ac:grpSpMkLst>
        </pc:grpChg>
        <pc:picChg chg="mod">
          <ac:chgData name="Eldert Grootenboer" userId="3fe8758b2c2b58d2" providerId="LiveId" clId="{45897FA1-1A19-41AC-9DAF-64F6ACC83477}" dt="2020-06-03T09:52:58.651" v="556" actId="1038"/>
          <ac:picMkLst>
            <pc:docMk/>
            <pc:sldMk cId="3000202429" sldId="1576"/>
            <ac:picMk id="14"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5"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6"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7"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8"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1"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2"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3"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79" creationId="{00000000-0000-0000-0000-000000000000}"/>
          </ac:picMkLst>
        </pc:picChg>
        <pc:picChg chg="mod topLvl">
          <ac:chgData name="Eldert Grootenboer" userId="3fe8758b2c2b58d2" providerId="LiveId" clId="{45897FA1-1A19-41AC-9DAF-64F6ACC83477}" dt="2020-06-03T10:16:36.736" v="768" actId="164"/>
          <ac:picMkLst>
            <pc:docMk/>
            <pc:sldMk cId="3000202429" sldId="1576"/>
            <ac:picMk id="87" creationId="{84C20B37-D7A8-4975-BE3B-86BA2445BC49}"/>
          </ac:picMkLst>
        </pc:picChg>
        <pc:picChg chg="mod topLvl">
          <ac:chgData name="Eldert Grootenboer" userId="3fe8758b2c2b58d2" providerId="LiveId" clId="{45897FA1-1A19-41AC-9DAF-64F6ACC83477}" dt="2020-06-03T10:16:36.736" v="768" actId="164"/>
          <ac:picMkLst>
            <pc:docMk/>
            <pc:sldMk cId="3000202429" sldId="1576"/>
            <ac:picMk id="103" creationId="{0D961F6D-DA24-4F72-AA7A-8EA7A185FE58}"/>
          </ac:picMkLst>
        </pc:picChg>
        <pc:picChg chg="mod topLvl">
          <ac:chgData name="Eldert Grootenboer" userId="3fe8758b2c2b58d2" providerId="LiveId" clId="{45897FA1-1A19-41AC-9DAF-64F6ACC83477}" dt="2020-06-03T10:16:39.247" v="769" actId="164"/>
          <ac:picMkLst>
            <pc:docMk/>
            <pc:sldMk cId="3000202429" sldId="1576"/>
            <ac:picMk id="107" creationId="{779EB949-A09D-41F2-A1EF-26D7295DA0BB}"/>
          </ac:picMkLst>
        </pc:picChg>
        <pc:picChg chg="mod topLvl">
          <ac:chgData name="Eldert Grootenboer" userId="3fe8758b2c2b58d2" providerId="LiveId" clId="{45897FA1-1A19-41AC-9DAF-64F6ACC83477}" dt="2020-06-03T10:16:39.247" v="769" actId="164"/>
          <ac:picMkLst>
            <pc:docMk/>
            <pc:sldMk cId="3000202429" sldId="1576"/>
            <ac:picMk id="113" creationId="{B12051E4-16B9-4EA7-B8AA-CC5FDE3BBBA7}"/>
          </ac:picMkLst>
        </pc:picChg>
        <pc:picChg chg="mod topLvl">
          <ac:chgData name="Eldert Grootenboer" userId="3fe8758b2c2b58d2" providerId="LiveId" clId="{45897FA1-1A19-41AC-9DAF-64F6ACC83477}" dt="2020-06-03T10:16:39.247" v="769" actId="164"/>
          <ac:picMkLst>
            <pc:docMk/>
            <pc:sldMk cId="3000202429" sldId="1576"/>
            <ac:picMk id="114" creationId="{FCB91086-49A0-4FD4-B9BC-802617722B03}"/>
          </ac:picMkLst>
        </pc:picChg>
        <pc:picChg chg="mod topLvl">
          <ac:chgData name="Eldert Grootenboer" userId="3fe8758b2c2b58d2" providerId="LiveId" clId="{45897FA1-1A19-41AC-9DAF-64F6ACC83477}" dt="2020-06-03T10:16:39.247" v="769" actId="164"/>
          <ac:picMkLst>
            <pc:docMk/>
            <pc:sldMk cId="3000202429" sldId="1576"/>
            <ac:picMk id="115" creationId="{9FE798B2-0FA8-4949-8590-5A99841411C0}"/>
          </ac:picMkLst>
        </pc:picChg>
        <pc:picChg chg="mod topLvl">
          <ac:chgData name="Eldert Grootenboer" userId="3fe8758b2c2b58d2" providerId="LiveId" clId="{45897FA1-1A19-41AC-9DAF-64F6ACC83477}" dt="2020-06-03T10:16:39.247" v="769" actId="164"/>
          <ac:picMkLst>
            <pc:docMk/>
            <pc:sldMk cId="3000202429" sldId="1576"/>
            <ac:picMk id="117" creationId="{1AE591C2-4329-4828-B93F-FDD91492B6AC}"/>
          </ac:picMkLst>
        </pc:picChg>
        <pc:picChg chg="mod topLvl">
          <ac:chgData name="Eldert Grootenboer" userId="3fe8758b2c2b58d2" providerId="LiveId" clId="{45897FA1-1A19-41AC-9DAF-64F6ACC83477}" dt="2020-06-03T10:16:39.247" v="769" actId="164"/>
          <ac:picMkLst>
            <pc:docMk/>
            <pc:sldMk cId="3000202429" sldId="1576"/>
            <ac:picMk id="118" creationId="{F4B4F279-48B9-482D-824D-0210A7EEA475}"/>
          </ac:picMkLst>
        </pc:picChg>
        <pc:picChg chg="mod topLvl">
          <ac:chgData name="Eldert Grootenboer" userId="3fe8758b2c2b58d2" providerId="LiveId" clId="{45897FA1-1A19-41AC-9DAF-64F6ACC83477}" dt="2020-06-03T10:16:39.247" v="769" actId="164"/>
          <ac:picMkLst>
            <pc:docMk/>
            <pc:sldMk cId="3000202429" sldId="1576"/>
            <ac:picMk id="119" creationId="{E8F52891-E658-4AEC-AB55-3B2579BE7725}"/>
          </ac:picMkLst>
        </pc:picChg>
        <pc:picChg chg="mod topLvl">
          <ac:chgData name="Eldert Grootenboer" userId="3fe8758b2c2b58d2" providerId="LiveId" clId="{45897FA1-1A19-41AC-9DAF-64F6ACC83477}" dt="2020-06-03T10:16:39.247" v="769" actId="164"/>
          <ac:picMkLst>
            <pc:docMk/>
            <pc:sldMk cId="3000202429" sldId="1576"/>
            <ac:picMk id="120" creationId="{1CA8A2D0-BA59-439B-BE7B-A4F5F80F0833}"/>
          </ac:picMkLst>
        </pc:picChg>
        <pc:picChg chg="mod topLvl">
          <ac:chgData name="Eldert Grootenboer" userId="3fe8758b2c2b58d2" providerId="LiveId" clId="{45897FA1-1A19-41AC-9DAF-64F6ACC83477}" dt="2020-06-03T10:16:40.475" v="770" actId="164"/>
          <ac:picMkLst>
            <pc:docMk/>
            <pc:sldMk cId="3000202429" sldId="1576"/>
            <ac:picMk id="124" creationId="{8530AA74-3DBB-446A-A220-54248DE475CA}"/>
          </ac:picMkLst>
        </pc:picChg>
        <pc:picChg chg="mod topLvl">
          <ac:chgData name="Eldert Grootenboer" userId="3fe8758b2c2b58d2" providerId="LiveId" clId="{45897FA1-1A19-41AC-9DAF-64F6ACC83477}" dt="2020-06-03T10:16:40.475" v="770" actId="164"/>
          <ac:picMkLst>
            <pc:docMk/>
            <pc:sldMk cId="3000202429" sldId="1576"/>
            <ac:picMk id="127" creationId="{D9D8AF36-B9E7-4F10-8FDE-F49B2DE1F638}"/>
          </ac:picMkLst>
        </pc:picChg>
        <pc:picChg chg="mod topLvl">
          <ac:chgData name="Eldert Grootenboer" userId="3fe8758b2c2b58d2" providerId="LiveId" clId="{45897FA1-1A19-41AC-9DAF-64F6ACC83477}" dt="2020-06-03T10:16:40.475" v="770" actId="164"/>
          <ac:picMkLst>
            <pc:docMk/>
            <pc:sldMk cId="3000202429" sldId="1576"/>
            <ac:picMk id="128" creationId="{1FBC2DF9-5784-44AF-82A0-02335521C5CD}"/>
          </ac:picMkLst>
        </pc:picChg>
        <pc:picChg chg="mod topLvl">
          <ac:chgData name="Eldert Grootenboer" userId="3fe8758b2c2b58d2" providerId="LiveId" clId="{45897FA1-1A19-41AC-9DAF-64F6ACC83477}" dt="2020-06-03T10:16:40.475" v="770" actId="164"/>
          <ac:picMkLst>
            <pc:docMk/>
            <pc:sldMk cId="3000202429" sldId="1576"/>
            <ac:picMk id="155" creationId="{AE8FDC09-CD14-4C9B-B75B-FC0C90E37D93}"/>
          </ac:picMkLst>
        </pc:picChg>
        <pc:picChg chg="mod topLvl">
          <ac:chgData name="Eldert Grootenboer" userId="3fe8758b2c2b58d2" providerId="LiveId" clId="{45897FA1-1A19-41AC-9DAF-64F6ACC83477}" dt="2020-06-03T10:16:40.475" v="770" actId="164"/>
          <ac:picMkLst>
            <pc:docMk/>
            <pc:sldMk cId="3000202429" sldId="1576"/>
            <ac:picMk id="156" creationId="{61B63274-B934-4796-B106-5C2F430F8498}"/>
          </ac:picMkLst>
        </pc:picChg>
        <pc:picChg chg="mod topLvl">
          <ac:chgData name="Eldert Grootenboer" userId="3fe8758b2c2b58d2" providerId="LiveId" clId="{45897FA1-1A19-41AC-9DAF-64F6ACC83477}" dt="2020-06-03T10:16:40.475" v="770" actId="164"/>
          <ac:picMkLst>
            <pc:docMk/>
            <pc:sldMk cId="3000202429" sldId="1576"/>
            <ac:picMk id="157" creationId="{8E3E1894-F6C5-47D2-86C8-6984EDAD3D38}"/>
          </ac:picMkLst>
        </pc:picChg>
        <pc:picChg chg="mod">
          <ac:chgData name="Eldert Grootenboer" userId="3fe8758b2c2b58d2" providerId="LiveId" clId="{45897FA1-1A19-41AC-9DAF-64F6ACC83477}" dt="2020-06-03T09:52:58.651" v="556" actId="1038"/>
          <ac:picMkLst>
            <pc:docMk/>
            <pc:sldMk cId="3000202429" sldId="1576"/>
            <ac:picMk id="188"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92"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5"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6"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7"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8"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13" creationId="{00000000-0000-0000-0000-000000000000}"/>
          </ac:picMkLst>
        </pc:picChg>
        <pc:cxnChg chg="mod">
          <ac:chgData name="Eldert Grootenboer" userId="3fe8758b2c2b58d2" providerId="LiveId" clId="{45897FA1-1A19-41AC-9DAF-64F6ACC83477}" dt="2020-06-03T09:52:58.651" v="556" actId="1038"/>
          <ac:cxnSpMkLst>
            <pc:docMk/>
            <pc:sldMk cId="3000202429" sldId="1576"/>
            <ac:cxnSpMk id="7" creationId="{00000000-0000-0000-0000-000000000000}"/>
          </ac:cxnSpMkLst>
        </pc:cxnChg>
        <pc:cxnChg chg="mod topLvl">
          <ac:chgData name="Eldert Grootenboer" userId="3fe8758b2c2b58d2" providerId="LiveId" clId="{45897FA1-1A19-41AC-9DAF-64F6ACC83477}" dt="2020-06-03T10:13:38.496" v="703" actId="165"/>
          <ac:cxnSpMkLst>
            <pc:docMk/>
            <pc:sldMk cId="3000202429" sldId="1576"/>
            <ac:cxnSpMk id="88" creationId="{0EBA2C04-6152-451C-B0B9-B6FC2EEBE622}"/>
          </ac:cxnSpMkLst>
        </pc:cxnChg>
        <pc:cxnChg chg="mod topLvl">
          <ac:chgData name="Eldert Grootenboer" userId="3fe8758b2c2b58d2" providerId="LiveId" clId="{45897FA1-1A19-41AC-9DAF-64F6ACC83477}" dt="2020-06-03T10:16:36.736" v="768" actId="164"/>
          <ac:cxnSpMkLst>
            <pc:docMk/>
            <pc:sldMk cId="3000202429" sldId="1576"/>
            <ac:cxnSpMk id="90" creationId="{56433168-016E-4570-862E-5CF991E9606A}"/>
          </ac:cxnSpMkLst>
        </pc:cxnChg>
        <pc:cxnChg chg="mod topLvl">
          <ac:chgData name="Eldert Grootenboer" userId="3fe8758b2c2b58d2" providerId="LiveId" clId="{45897FA1-1A19-41AC-9DAF-64F6ACC83477}" dt="2020-06-03T10:16:36.736" v="768" actId="164"/>
          <ac:cxnSpMkLst>
            <pc:docMk/>
            <pc:sldMk cId="3000202429" sldId="1576"/>
            <ac:cxnSpMk id="91" creationId="{DBAA9349-0BC9-4087-93D6-B2D312BDAF97}"/>
          </ac:cxnSpMkLst>
        </pc:cxnChg>
        <pc:cxnChg chg="mod topLvl">
          <ac:chgData name="Eldert Grootenboer" userId="3fe8758b2c2b58d2" providerId="LiveId" clId="{45897FA1-1A19-41AC-9DAF-64F6ACC83477}" dt="2020-06-03T10:16:36.736" v="768" actId="164"/>
          <ac:cxnSpMkLst>
            <pc:docMk/>
            <pc:sldMk cId="3000202429" sldId="1576"/>
            <ac:cxnSpMk id="101" creationId="{35593FFA-8426-4EBB-854D-92FDBAFD3EE5}"/>
          </ac:cxnSpMkLst>
        </pc:cxnChg>
        <pc:cxnChg chg="mod topLvl">
          <ac:chgData name="Eldert Grootenboer" userId="3fe8758b2c2b58d2" providerId="LiveId" clId="{45897FA1-1A19-41AC-9DAF-64F6ACC83477}" dt="2020-06-03T10:16:36.736" v="768" actId="164"/>
          <ac:cxnSpMkLst>
            <pc:docMk/>
            <pc:sldMk cId="3000202429" sldId="1576"/>
            <ac:cxnSpMk id="104" creationId="{9CB23353-01E0-4E8B-B1B3-B4757B50251F}"/>
          </ac:cxnSpMkLst>
        </pc:cxnChg>
        <pc:cxnChg chg="mod topLvl">
          <ac:chgData name="Eldert Grootenboer" userId="3fe8758b2c2b58d2" providerId="LiveId" clId="{45897FA1-1A19-41AC-9DAF-64F6ACC83477}" dt="2020-06-03T10:16:39.247" v="769" actId="164"/>
          <ac:cxnSpMkLst>
            <pc:docMk/>
            <pc:sldMk cId="3000202429" sldId="1576"/>
            <ac:cxnSpMk id="109" creationId="{14795603-2DB8-4C24-B196-E0F17BA178EC}"/>
          </ac:cxnSpMkLst>
        </pc:cxnChg>
        <pc:cxnChg chg="mod topLvl">
          <ac:chgData name="Eldert Grootenboer" userId="3fe8758b2c2b58d2" providerId="LiveId" clId="{45897FA1-1A19-41AC-9DAF-64F6ACC83477}" dt="2020-06-03T10:16:39.247" v="769" actId="164"/>
          <ac:cxnSpMkLst>
            <pc:docMk/>
            <pc:sldMk cId="3000202429" sldId="1576"/>
            <ac:cxnSpMk id="111" creationId="{0BF89C5B-5280-46D9-9822-4072DDE7016F}"/>
          </ac:cxnSpMkLst>
        </pc:cxnChg>
        <pc:cxnChg chg="mod topLvl">
          <ac:chgData name="Eldert Grootenboer" userId="3fe8758b2c2b58d2" providerId="LiveId" clId="{45897FA1-1A19-41AC-9DAF-64F6ACC83477}" dt="2020-06-03T10:16:40.475" v="770" actId="164"/>
          <ac:cxnSpMkLst>
            <pc:docMk/>
            <pc:sldMk cId="3000202429" sldId="1576"/>
            <ac:cxnSpMk id="126" creationId="{2EC53C30-08D2-404D-84C2-5E7FCB91CD69}"/>
          </ac:cxnSpMkLst>
        </pc:cxnChg>
        <pc:cxnChg chg="mod">
          <ac:chgData name="Eldert Grootenboer" userId="3fe8758b2c2b58d2" providerId="LiveId" clId="{45897FA1-1A19-41AC-9DAF-64F6ACC83477}" dt="2020-06-03T09:52:58.651" v="556" actId="1038"/>
          <ac:cxnSpMkLst>
            <pc:docMk/>
            <pc:sldMk cId="3000202429" sldId="1576"/>
            <ac:cxnSpMk id="132"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33" creationId="{00000000-0000-0000-0000-000000000000}"/>
          </ac:cxnSpMkLst>
        </pc:cxnChg>
        <pc:cxnChg chg="mod topLvl">
          <ac:chgData name="Eldert Grootenboer" userId="3fe8758b2c2b58d2" providerId="LiveId" clId="{45897FA1-1A19-41AC-9DAF-64F6ACC83477}" dt="2020-06-03T10:16:40.475" v="770" actId="164"/>
          <ac:cxnSpMkLst>
            <pc:docMk/>
            <pc:sldMk cId="3000202429" sldId="1576"/>
            <ac:cxnSpMk id="154" creationId="{4B5A80F4-79D3-4950-8EE2-9A6E48C2B700}"/>
          </ac:cxnSpMkLst>
        </pc:cxnChg>
        <pc:cxnChg chg="mod">
          <ac:chgData name="Eldert Grootenboer" userId="3fe8758b2c2b58d2" providerId="LiveId" clId="{45897FA1-1A19-41AC-9DAF-64F6ACC83477}" dt="2020-06-03T09:52:58.651" v="556" actId="1038"/>
          <ac:cxnSpMkLst>
            <pc:docMk/>
            <pc:sldMk cId="3000202429" sldId="1576"/>
            <ac:cxnSpMk id="186"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89"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94"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99"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215"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219" creationId="{00000000-0000-0000-0000-000000000000}"/>
          </ac:cxnSpMkLst>
        </pc:cxnChg>
      </pc:sldChg>
      <pc:sldChg chg="addSp delSp modSp mod modTransition setBg modAnim chgLayout">
        <pc:chgData name="Eldert Grootenboer" userId="3fe8758b2c2b58d2" providerId="LiveId" clId="{45897FA1-1A19-41AC-9DAF-64F6ACC83477}" dt="2020-06-03T12:24:52.757" v="1134"/>
        <pc:sldMkLst>
          <pc:docMk/>
          <pc:sldMk cId="1478469026" sldId="1578"/>
        </pc:sldMkLst>
        <pc:spChg chg="add del mod">
          <ac:chgData name="Eldert Grootenboer" userId="3fe8758b2c2b58d2" providerId="LiveId" clId="{45897FA1-1A19-41AC-9DAF-64F6ACC83477}" dt="2020-06-03T09:44:23.103" v="505"/>
          <ac:spMkLst>
            <pc:docMk/>
            <pc:sldMk cId="1478469026" sldId="1578"/>
            <ac:spMk id="2" creationId="{7363C7ED-5F4C-41DF-8953-8BC9028C7C5C}"/>
          </ac:spMkLst>
        </pc:spChg>
        <pc:spChg chg="mod ord">
          <ac:chgData name="Eldert Grootenboer" userId="3fe8758b2c2b58d2" providerId="LiveId" clId="{45897FA1-1A19-41AC-9DAF-64F6ACC83477}" dt="2020-06-03T09:44:23.103" v="505"/>
          <ac:spMkLst>
            <pc:docMk/>
            <pc:sldMk cId="1478469026" sldId="1578"/>
            <ac:spMk id="4" creationId="{00000000-0000-0000-0000-000000000000}"/>
          </ac:spMkLst>
        </pc:spChg>
      </pc:sldChg>
      <pc:sldChg chg="addSp delSp modSp modTransition setBg">
        <pc:chgData name="Eldert Grootenboer" userId="3fe8758b2c2b58d2" providerId="LiveId" clId="{45897FA1-1A19-41AC-9DAF-64F6ACC83477}" dt="2020-06-03T12:24:52.757" v="1134"/>
        <pc:sldMkLst>
          <pc:docMk/>
          <pc:sldMk cId="3582398993" sldId="1581"/>
        </pc:sldMkLst>
        <pc:spChg chg="mod">
          <ac:chgData name="Eldert Grootenboer" userId="3fe8758b2c2b58d2" providerId="LiveId" clId="{45897FA1-1A19-41AC-9DAF-64F6ACC83477}" dt="2020-06-03T09:44:23.103" v="505"/>
          <ac:spMkLst>
            <pc:docMk/>
            <pc:sldMk cId="3582398993" sldId="1581"/>
            <ac:spMk id="3" creationId="{00000000-0000-0000-0000-000000000000}"/>
          </ac:spMkLst>
        </pc:spChg>
        <pc:spChg chg="add del mod">
          <ac:chgData name="Eldert Grootenboer" userId="3fe8758b2c2b58d2" providerId="LiveId" clId="{45897FA1-1A19-41AC-9DAF-64F6ACC83477}" dt="2020-06-03T09:44:23.103" v="505"/>
          <ac:spMkLst>
            <pc:docMk/>
            <pc:sldMk cId="3582398993" sldId="1581"/>
            <ac:spMk id="6" creationId="{A27E8C01-1F77-486A-92FC-7B4EF55CDBEE}"/>
          </ac:spMkLst>
        </pc:spChg>
      </pc:sldChg>
      <pc:sldChg chg="addSp delSp modSp mod modTransition setBg modClrScheme chgLayout">
        <pc:chgData name="Eldert Grootenboer" userId="3fe8758b2c2b58d2" providerId="LiveId" clId="{45897FA1-1A19-41AC-9DAF-64F6ACC83477}" dt="2020-06-03T12:24:52.757" v="1134"/>
        <pc:sldMkLst>
          <pc:docMk/>
          <pc:sldMk cId="4028739318" sldId="1584"/>
        </pc:sldMkLst>
        <pc:spChg chg="mod ord">
          <ac:chgData name="Eldert Grootenboer" userId="3fe8758b2c2b58d2" providerId="LiveId" clId="{45897FA1-1A19-41AC-9DAF-64F6ACC83477}" dt="2020-06-03T10:21:32.857" v="808" actId="700"/>
          <ac:spMkLst>
            <pc:docMk/>
            <pc:sldMk cId="4028739318" sldId="1584"/>
            <ac:spMk id="2" creationId="{00000000-0000-0000-0000-000000000000}"/>
          </ac:spMkLst>
        </pc:spChg>
        <pc:spChg chg="add del mod">
          <ac:chgData name="Eldert Grootenboer" userId="3fe8758b2c2b58d2" providerId="LiveId" clId="{45897FA1-1A19-41AC-9DAF-64F6ACC83477}" dt="2020-06-03T09:44:23.103" v="505"/>
          <ac:spMkLst>
            <pc:docMk/>
            <pc:sldMk cId="4028739318" sldId="1584"/>
            <ac:spMk id="13" creationId="{296C3EF6-A4ED-4431-B4B8-3089838DFD12}"/>
          </ac:spMkLst>
        </pc:spChg>
        <pc:spChg chg="add del mod">
          <ac:chgData name="Eldert Grootenboer" userId="3fe8758b2c2b58d2" providerId="LiveId" clId="{45897FA1-1A19-41AC-9DAF-64F6ACC83477}" dt="2020-06-03T10:21:32.857" v="808" actId="700"/>
          <ac:spMkLst>
            <pc:docMk/>
            <pc:sldMk cId="4028739318" sldId="1584"/>
            <ac:spMk id="15" creationId="{F54D11D9-CCEB-4C1C-B59B-5181E99898E5}"/>
          </ac:spMkLst>
        </pc:spChg>
      </pc:sldChg>
      <pc:sldChg chg="addSp delSp modSp modTransition setBg">
        <pc:chgData name="Eldert Grootenboer" userId="3fe8758b2c2b58d2" providerId="LiveId" clId="{45897FA1-1A19-41AC-9DAF-64F6ACC83477}" dt="2020-06-03T12:53:35.584" v="1254" actId="1076"/>
        <pc:sldMkLst>
          <pc:docMk/>
          <pc:sldMk cId="2400613635" sldId="1590"/>
        </pc:sldMkLst>
        <pc:spChg chg="mod">
          <ac:chgData name="Eldert Grootenboer" userId="3fe8758b2c2b58d2" providerId="LiveId" clId="{45897FA1-1A19-41AC-9DAF-64F6ACC83477}" dt="2020-06-03T09:44:23.103" v="505"/>
          <ac:spMkLst>
            <pc:docMk/>
            <pc:sldMk cId="2400613635" sldId="1590"/>
            <ac:spMk id="2" creationId="{CC7011C7-DC3B-4CAD-9486-A5B5BD5C421B}"/>
          </ac:spMkLst>
        </pc:spChg>
        <pc:spChg chg="add del mod">
          <ac:chgData name="Eldert Grootenboer" userId="3fe8758b2c2b58d2" providerId="LiveId" clId="{45897FA1-1A19-41AC-9DAF-64F6ACC83477}" dt="2020-06-03T09:44:23.103" v="505"/>
          <ac:spMkLst>
            <pc:docMk/>
            <pc:sldMk cId="2400613635" sldId="1590"/>
            <ac:spMk id="28" creationId="{70ADAFA8-0E49-4012-B74D-FD81848A0367}"/>
          </ac:spMkLst>
        </pc:spChg>
        <pc:spChg chg="mod">
          <ac:chgData name="Eldert Grootenboer" userId="3fe8758b2c2b58d2" providerId="LiveId" clId="{45897FA1-1A19-41AC-9DAF-64F6ACC83477}" dt="2020-06-03T12:53:35.584" v="1254" actId="1076"/>
          <ac:spMkLst>
            <pc:docMk/>
            <pc:sldMk cId="2400613635" sldId="1590"/>
            <ac:spMk id="29" creationId="{119E6482-7D4A-4C1F-AD02-F159FB681FF1}"/>
          </ac:spMkLst>
        </pc:spChg>
        <pc:spChg chg="mod">
          <ac:chgData name="Eldert Grootenboer" userId="3fe8758b2c2b58d2" providerId="LiveId" clId="{45897FA1-1A19-41AC-9DAF-64F6ACC83477}" dt="2020-06-03T12:53:35.584" v="1254" actId="1076"/>
          <ac:spMkLst>
            <pc:docMk/>
            <pc:sldMk cId="2400613635" sldId="1590"/>
            <ac:spMk id="30" creationId="{94662593-4B0E-46A1-9442-2F5BE1CBA8EA}"/>
          </ac:spMkLst>
        </pc:spChg>
        <pc:spChg chg="mod">
          <ac:chgData name="Eldert Grootenboer" userId="3fe8758b2c2b58d2" providerId="LiveId" clId="{45897FA1-1A19-41AC-9DAF-64F6ACC83477}" dt="2020-06-03T12:53:35.584" v="1254" actId="1076"/>
          <ac:spMkLst>
            <pc:docMk/>
            <pc:sldMk cId="2400613635" sldId="1590"/>
            <ac:spMk id="32" creationId="{6C377618-9BB6-4128-8810-A0729ED9EDA8}"/>
          </ac:spMkLst>
        </pc:spChg>
        <pc:spChg chg="mod">
          <ac:chgData name="Eldert Grootenboer" userId="3fe8758b2c2b58d2" providerId="LiveId" clId="{45897FA1-1A19-41AC-9DAF-64F6ACC83477}" dt="2020-06-03T12:53:35.584" v="1254" actId="1076"/>
          <ac:spMkLst>
            <pc:docMk/>
            <pc:sldMk cId="2400613635" sldId="1590"/>
            <ac:spMk id="33" creationId="{F10E3DCF-F365-4897-9FCA-01558FA55E2A}"/>
          </ac:spMkLst>
        </pc:spChg>
        <pc:spChg chg="mod">
          <ac:chgData name="Eldert Grootenboer" userId="3fe8758b2c2b58d2" providerId="LiveId" clId="{45897FA1-1A19-41AC-9DAF-64F6ACC83477}" dt="2020-06-03T12:53:35.584" v="1254" actId="1076"/>
          <ac:spMkLst>
            <pc:docMk/>
            <pc:sldMk cId="2400613635" sldId="1590"/>
            <ac:spMk id="34" creationId="{D833FD02-3074-4614-8688-D5EFF799ADAB}"/>
          </ac:spMkLst>
        </pc:spChg>
        <pc:spChg chg="mod">
          <ac:chgData name="Eldert Grootenboer" userId="3fe8758b2c2b58d2" providerId="LiveId" clId="{45897FA1-1A19-41AC-9DAF-64F6ACC83477}" dt="2020-06-03T12:53:35.584" v="1254" actId="1076"/>
          <ac:spMkLst>
            <pc:docMk/>
            <pc:sldMk cId="2400613635" sldId="1590"/>
            <ac:spMk id="35" creationId="{D5950A40-F6D1-4064-888C-B498CF66C31B}"/>
          </ac:spMkLst>
        </pc:spChg>
        <pc:spChg chg="mod">
          <ac:chgData name="Eldert Grootenboer" userId="3fe8758b2c2b58d2" providerId="LiveId" clId="{45897FA1-1A19-41AC-9DAF-64F6ACC83477}" dt="2020-06-03T12:53:35.584" v="1254" actId="1076"/>
          <ac:spMkLst>
            <pc:docMk/>
            <pc:sldMk cId="2400613635" sldId="1590"/>
            <ac:spMk id="36" creationId="{887A8CB4-D1F6-42DF-8729-73C48B779D69}"/>
          </ac:spMkLst>
        </pc:spChg>
        <pc:spChg chg="mod">
          <ac:chgData name="Eldert Grootenboer" userId="3fe8758b2c2b58d2" providerId="LiveId" clId="{45897FA1-1A19-41AC-9DAF-64F6ACC83477}" dt="2020-06-03T12:53:35.584" v="1254" actId="1076"/>
          <ac:spMkLst>
            <pc:docMk/>
            <pc:sldMk cId="2400613635" sldId="1590"/>
            <ac:spMk id="37" creationId="{6DB1123C-F6D2-4F2D-B64A-30596FA5903C}"/>
          </ac:spMkLst>
        </pc:spChg>
        <pc:spChg chg="mod">
          <ac:chgData name="Eldert Grootenboer" userId="3fe8758b2c2b58d2" providerId="LiveId" clId="{45897FA1-1A19-41AC-9DAF-64F6ACC83477}" dt="2020-06-03T12:53:35.584" v="1254" actId="1076"/>
          <ac:spMkLst>
            <pc:docMk/>
            <pc:sldMk cId="2400613635" sldId="1590"/>
            <ac:spMk id="39" creationId="{C1AAEE6E-0863-4510-B2EE-15F576D296FC}"/>
          </ac:spMkLst>
        </pc:spChg>
        <pc:spChg chg="mod">
          <ac:chgData name="Eldert Grootenboer" userId="3fe8758b2c2b58d2" providerId="LiveId" clId="{45897FA1-1A19-41AC-9DAF-64F6ACC83477}" dt="2020-06-03T12:53:35.584" v="1254" actId="1076"/>
          <ac:spMkLst>
            <pc:docMk/>
            <pc:sldMk cId="2400613635" sldId="1590"/>
            <ac:spMk id="40" creationId="{E778940F-987F-455F-8B9F-AC1FEBC84CB0}"/>
          </ac:spMkLst>
        </pc:spChg>
        <pc:spChg chg="mod">
          <ac:chgData name="Eldert Grootenboer" userId="3fe8758b2c2b58d2" providerId="LiveId" clId="{45897FA1-1A19-41AC-9DAF-64F6ACC83477}" dt="2020-06-03T12:53:35.584" v="1254" actId="1076"/>
          <ac:spMkLst>
            <pc:docMk/>
            <pc:sldMk cId="2400613635" sldId="1590"/>
            <ac:spMk id="43" creationId="{2BAF5847-D351-41AD-BEE9-8B1492F58ED8}"/>
          </ac:spMkLst>
        </pc:spChg>
        <pc:spChg chg="mod">
          <ac:chgData name="Eldert Grootenboer" userId="3fe8758b2c2b58d2" providerId="LiveId" clId="{45897FA1-1A19-41AC-9DAF-64F6ACC83477}" dt="2020-06-03T12:53:35.584" v="1254" actId="1076"/>
          <ac:spMkLst>
            <pc:docMk/>
            <pc:sldMk cId="2400613635" sldId="1590"/>
            <ac:spMk id="44" creationId="{64FA541C-6763-4A42-992E-A2921684E60D}"/>
          </ac:spMkLst>
        </pc:spChg>
        <pc:spChg chg="mod">
          <ac:chgData name="Eldert Grootenboer" userId="3fe8758b2c2b58d2" providerId="LiveId" clId="{45897FA1-1A19-41AC-9DAF-64F6ACC83477}" dt="2020-06-03T12:53:35.584" v="1254" actId="1076"/>
          <ac:spMkLst>
            <pc:docMk/>
            <pc:sldMk cId="2400613635" sldId="1590"/>
            <ac:spMk id="46" creationId="{FDEA50FE-5B6D-4432-B249-C9A85926392B}"/>
          </ac:spMkLst>
        </pc:spChg>
        <pc:grpChg chg="del">
          <ac:chgData name="Eldert Grootenboer" userId="3fe8758b2c2b58d2" providerId="LiveId" clId="{45897FA1-1A19-41AC-9DAF-64F6ACC83477}" dt="2020-06-03T12:53:19.317" v="1251" actId="478"/>
          <ac:grpSpMkLst>
            <pc:docMk/>
            <pc:sldMk cId="2400613635" sldId="1590"/>
            <ac:grpSpMk id="3" creationId="{51CE55AA-DDF9-47D1-8E24-1E0880F1CAD4}"/>
          </ac:grpSpMkLst>
        </pc:grpChg>
        <pc:grpChg chg="del">
          <ac:chgData name="Eldert Grootenboer" userId="3fe8758b2c2b58d2" providerId="LiveId" clId="{45897FA1-1A19-41AC-9DAF-64F6ACC83477}" dt="2020-06-03T12:53:19.317" v="1251" actId="478"/>
          <ac:grpSpMkLst>
            <pc:docMk/>
            <pc:sldMk cId="2400613635" sldId="1590"/>
            <ac:grpSpMk id="13" creationId="{F32279AF-0AF3-4CC9-9C66-A83F31FE3AFE}"/>
          </ac:grpSpMkLst>
        </pc:grpChg>
        <pc:grpChg chg="del">
          <ac:chgData name="Eldert Grootenboer" userId="3fe8758b2c2b58d2" providerId="LiveId" clId="{45897FA1-1A19-41AC-9DAF-64F6ACC83477}" dt="2020-06-03T12:53:19.317" v="1251" actId="478"/>
          <ac:grpSpMkLst>
            <pc:docMk/>
            <pc:sldMk cId="2400613635" sldId="1590"/>
            <ac:grpSpMk id="17" creationId="{E6504155-E10D-4EAD-8A27-4B8AE0C61C1D}"/>
          </ac:grpSpMkLst>
        </pc:grpChg>
        <pc:grpChg chg="add mod">
          <ac:chgData name="Eldert Grootenboer" userId="3fe8758b2c2b58d2" providerId="LiveId" clId="{45897FA1-1A19-41AC-9DAF-64F6ACC83477}" dt="2020-06-03T12:53:35.584" v="1254" actId="1076"/>
          <ac:grpSpMkLst>
            <pc:docMk/>
            <pc:sldMk cId="2400613635" sldId="1590"/>
            <ac:grpSpMk id="28" creationId="{D3C88916-EABF-4547-BB60-B32EB32D262B}"/>
          </ac:grpSpMkLst>
        </pc:grpChg>
        <pc:grpChg chg="mod">
          <ac:chgData name="Eldert Grootenboer" userId="3fe8758b2c2b58d2" providerId="LiveId" clId="{45897FA1-1A19-41AC-9DAF-64F6ACC83477}" dt="2020-06-03T12:53:35.584" v="1254" actId="1076"/>
          <ac:grpSpMkLst>
            <pc:docMk/>
            <pc:sldMk cId="2400613635" sldId="1590"/>
            <ac:grpSpMk id="31" creationId="{7BDC1663-06F3-4DEB-A61C-79F7AA64D220}"/>
          </ac:grpSpMkLst>
        </pc:grpChg>
        <pc:grpChg chg="add mod">
          <ac:chgData name="Eldert Grootenboer" userId="3fe8758b2c2b58d2" providerId="LiveId" clId="{45897FA1-1A19-41AC-9DAF-64F6ACC83477}" dt="2020-06-03T12:53:35.584" v="1254" actId="1076"/>
          <ac:grpSpMkLst>
            <pc:docMk/>
            <pc:sldMk cId="2400613635" sldId="1590"/>
            <ac:grpSpMk id="38" creationId="{DBE39DFA-56A1-4C55-B795-5E98F4BC2FCE}"/>
          </ac:grpSpMkLst>
        </pc:grpChg>
        <pc:grpChg chg="add mod">
          <ac:chgData name="Eldert Grootenboer" userId="3fe8758b2c2b58d2" providerId="LiveId" clId="{45897FA1-1A19-41AC-9DAF-64F6ACC83477}" dt="2020-06-03T12:53:35.584" v="1254" actId="1076"/>
          <ac:grpSpMkLst>
            <pc:docMk/>
            <pc:sldMk cId="2400613635" sldId="1590"/>
            <ac:grpSpMk id="42" creationId="{DB4EBD71-2C5D-4F41-BF39-746865FC1957}"/>
          </ac:grpSpMkLst>
        </pc:grpChg>
        <pc:grpChg chg="mod">
          <ac:chgData name="Eldert Grootenboer" userId="3fe8758b2c2b58d2" providerId="LiveId" clId="{45897FA1-1A19-41AC-9DAF-64F6ACC83477}" dt="2020-06-03T12:53:35.584" v="1254" actId="1076"/>
          <ac:grpSpMkLst>
            <pc:docMk/>
            <pc:sldMk cId="2400613635" sldId="1590"/>
            <ac:grpSpMk id="45" creationId="{69BBDD7B-7A0A-4F41-B863-BD74DC21A0D5}"/>
          </ac:grpSpMkLst>
        </pc:grpChg>
        <pc:grpChg chg="mod">
          <ac:chgData name="Eldert Grootenboer" userId="3fe8758b2c2b58d2" providerId="LiveId" clId="{45897FA1-1A19-41AC-9DAF-64F6ACC83477}" dt="2020-06-03T12:53:35.584" v="1254" actId="1076"/>
          <ac:grpSpMkLst>
            <pc:docMk/>
            <pc:sldMk cId="2400613635" sldId="1590"/>
            <ac:grpSpMk id="47" creationId="{A4D114C2-7515-4D96-A708-06A1F466AD6B}"/>
          </ac:grpSpMkLst>
        </pc:grpChg>
        <pc:grpChg chg="mod">
          <ac:chgData name="Eldert Grootenboer" userId="3fe8758b2c2b58d2" providerId="LiveId" clId="{45897FA1-1A19-41AC-9DAF-64F6ACC83477}" dt="2020-06-03T12:53:35.584" v="1254" actId="1076"/>
          <ac:grpSpMkLst>
            <pc:docMk/>
            <pc:sldMk cId="2400613635" sldId="1590"/>
            <ac:grpSpMk id="48" creationId="{E1140218-C493-4943-8AB2-6C1612336334}"/>
          </ac:grpSpMkLst>
        </pc:grpChg>
        <pc:picChg chg="mod">
          <ac:chgData name="Eldert Grootenboer" userId="3fe8758b2c2b58d2" providerId="LiveId" clId="{45897FA1-1A19-41AC-9DAF-64F6ACC83477}" dt="2020-06-03T12:53:35.584" v="1254" actId="1076"/>
          <ac:picMkLst>
            <pc:docMk/>
            <pc:sldMk cId="2400613635" sldId="1590"/>
            <ac:picMk id="41" creationId="{8663B4D2-71C1-4CA1-AC47-9643ABE50D88}"/>
          </ac:picMkLst>
        </pc:picChg>
        <pc:cxnChg chg="mod">
          <ac:chgData name="Eldert Grootenboer" userId="3fe8758b2c2b58d2" providerId="LiveId" clId="{45897FA1-1A19-41AC-9DAF-64F6ACC83477}" dt="2020-06-03T12:53:35.584" v="1254" actId="1076"/>
          <ac:cxnSpMkLst>
            <pc:docMk/>
            <pc:sldMk cId="2400613635" sldId="1590"/>
            <ac:cxnSpMk id="49" creationId="{A05AB62E-A031-43E5-86B7-FD3736C444F0}"/>
          </ac:cxnSpMkLst>
        </pc:cxnChg>
        <pc:cxnChg chg="mod">
          <ac:chgData name="Eldert Grootenboer" userId="3fe8758b2c2b58d2" providerId="LiveId" clId="{45897FA1-1A19-41AC-9DAF-64F6ACC83477}" dt="2020-06-03T12:53:35.584" v="1254" actId="1076"/>
          <ac:cxnSpMkLst>
            <pc:docMk/>
            <pc:sldMk cId="2400613635" sldId="1590"/>
            <ac:cxnSpMk id="50" creationId="{7571732D-9052-4D23-B511-6F2F446D6777}"/>
          </ac:cxnSpMkLst>
        </pc:cxnChg>
        <pc:cxnChg chg="mod">
          <ac:chgData name="Eldert Grootenboer" userId="3fe8758b2c2b58d2" providerId="LiveId" clId="{45897FA1-1A19-41AC-9DAF-64F6ACC83477}" dt="2020-06-03T12:53:35.584" v="1254" actId="1076"/>
          <ac:cxnSpMkLst>
            <pc:docMk/>
            <pc:sldMk cId="2400613635" sldId="1590"/>
            <ac:cxnSpMk id="51" creationId="{73253E05-94A3-4CDB-8A14-92F39D1A09DB}"/>
          </ac:cxnSpMkLst>
        </pc:cxnChg>
        <pc:cxnChg chg="mod">
          <ac:chgData name="Eldert Grootenboer" userId="3fe8758b2c2b58d2" providerId="LiveId" clId="{45897FA1-1A19-41AC-9DAF-64F6ACC83477}" dt="2020-06-03T12:53:35.584" v="1254" actId="1076"/>
          <ac:cxnSpMkLst>
            <pc:docMk/>
            <pc:sldMk cId="2400613635" sldId="1590"/>
            <ac:cxnSpMk id="52" creationId="{E7200138-5D14-439B-B122-06D936447E3C}"/>
          </ac:cxnSpMkLst>
        </pc:cxnChg>
      </pc:sldChg>
      <pc:sldChg chg="addSp delSp modSp del">
        <pc:chgData name="Eldert Grootenboer" userId="3fe8758b2c2b58d2" providerId="LiveId" clId="{45897FA1-1A19-41AC-9DAF-64F6ACC83477}" dt="2020-06-03T11:26:59.070" v="1035" actId="47"/>
        <pc:sldMkLst>
          <pc:docMk/>
          <pc:sldMk cId="1092010799" sldId="1591"/>
        </pc:sldMkLst>
        <pc:spChg chg="add del mod">
          <ac:chgData name="Eldert Grootenboer" userId="3fe8758b2c2b58d2" providerId="LiveId" clId="{45897FA1-1A19-41AC-9DAF-64F6ACC83477}" dt="2020-06-03T09:44:23.103" v="505"/>
          <ac:spMkLst>
            <pc:docMk/>
            <pc:sldMk cId="1092010799" sldId="1591"/>
            <ac:spMk id="2" creationId="{6FC54DF2-0CFB-45F4-BEFC-D32A9219FF23}"/>
          </ac:spMkLst>
        </pc:spChg>
        <pc:spChg chg="mod">
          <ac:chgData name="Eldert Grootenboer" userId="3fe8758b2c2b58d2" providerId="LiveId" clId="{45897FA1-1A19-41AC-9DAF-64F6ACC83477}" dt="2020-06-03T09:44:23.103" v="505"/>
          <ac:spMkLst>
            <pc:docMk/>
            <pc:sldMk cId="1092010799" sldId="1591"/>
            <ac:spMk id="29" creationId="{1E0635CD-F3E3-4131-B424-E0BC13FEDD78}"/>
          </ac:spMkLst>
        </pc:spChg>
      </pc:sldChg>
      <pc:sldChg chg="addSp delSp modSp mod modTransition setBg">
        <pc:chgData name="Eldert Grootenboer" userId="3fe8758b2c2b58d2" providerId="LiveId" clId="{45897FA1-1A19-41AC-9DAF-64F6ACC83477}" dt="2020-06-03T12:59:14.596" v="1397" actId="1038"/>
        <pc:sldMkLst>
          <pc:docMk/>
          <pc:sldMk cId="1117174445" sldId="1592"/>
        </pc:sldMkLst>
        <pc:spChg chg="add del mod">
          <ac:chgData name="Eldert Grootenboer" userId="3fe8758b2c2b58d2" providerId="LiveId" clId="{45897FA1-1A19-41AC-9DAF-64F6ACC83477}" dt="2020-06-03T09:44:23.103" v="505"/>
          <ac:spMkLst>
            <pc:docMk/>
            <pc:sldMk cId="1117174445" sldId="1592"/>
            <ac:spMk id="3" creationId="{593644C9-FCFD-4252-BC44-28DF1A198FA7}"/>
          </ac:spMkLst>
        </pc:spChg>
        <pc:spChg chg="mod">
          <ac:chgData name="Eldert Grootenboer" userId="3fe8758b2c2b58d2" providerId="LiveId" clId="{45897FA1-1A19-41AC-9DAF-64F6ACC83477}" dt="2020-06-03T09:44:23.103" v="505"/>
          <ac:spMkLst>
            <pc:docMk/>
            <pc:sldMk cId="1117174445" sldId="1592"/>
            <ac:spMk id="4" creationId="{00000000-0000-0000-0000-000000000000}"/>
          </ac:spMkLst>
        </pc:spChg>
        <pc:spChg chg="del">
          <ac:chgData name="Eldert Grootenboer" userId="3fe8758b2c2b58d2" providerId="LiveId" clId="{45897FA1-1A19-41AC-9DAF-64F6ACC83477}" dt="2020-06-03T12:54:06.803" v="1255" actId="478"/>
          <ac:spMkLst>
            <pc:docMk/>
            <pc:sldMk cId="1117174445" sldId="1592"/>
            <ac:spMk id="16" creationId="{00000000-0000-0000-0000-000000000000}"/>
          </ac:spMkLst>
        </pc:spChg>
        <pc:spChg chg="add mod">
          <ac:chgData name="Eldert Grootenboer" userId="3fe8758b2c2b58d2" providerId="LiveId" clId="{45897FA1-1A19-41AC-9DAF-64F6ACC83477}" dt="2020-06-03T12:59:14.596" v="1397" actId="1038"/>
          <ac:spMkLst>
            <pc:docMk/>
            <pc:sldMk cId="1117174445" sldId="1592"/>
            <ac:spMk id="59" creationId="{27149A4E-1D73-407C-BF6D-35F550936946}"/>
          </ac:spMkLst>
        </pc:spChg>
        <pc:spChg chg="mod">
          <ac:chgData name="Eldert Grootenboer" userId="3fe8758b2c2b58d2" providerId="LiveId" clId="{45897FA1-1A19-41AC-9DAF-64F6ACC83477}" dt="2020-06-03T12:59:14.596" v="1397" actId="1038"/>
          <ac:spMkLst>
            <pc:docMk/>
            <pc:sldMk cId="1117174445" sldId="1592"/>
            <ac:spMk id="63" creationId="{7A675489-87EB-418A-96EE-87EA437B251B}"/>
          </ac:spMkLst>
        </pc:spChg>
        <pc:spChg chg="mod">
          <ac:chgData name="Eldert Grootenboer" userId="3fe8758b2c2b58d2" providerId="LiveId" clId="{45897FA1-1A19-41AC-9DAF-64F6ACC83477}" dt="2020-06-03T12:59:14.596" v="1397" actId="1038"/>
          <ac:spMkLst>
            <pc:docMk/>
            <pc:sldMk cId="1117174445" sldId="1592"/>
            <ac:spMk id="64" creationId="{A2778256-F5BF-439F-92BE-7B3F2A486C47}"/>
          </ac:spMkLst>
        </pc:spChg>
        <pc:spChg chg="mod">
          <ac:chgData name="Eldert Grootenboer" userId="3fe8758b2c2b58d2" providerId="LiveId" clId="{45897FA1-1A19-41AC-9DAF-64F6ACC83477}" dt="2020-06-03T12:59:14.596" v="1397" actId="1038"/>
          <ac:spMkLst>
            <pc:docMk/>
            <pc:sldMk cId="1117174445" sldId="1592"/>
            <ac:spMk id="69" creationId="{BDBA4205-F1BE-454F-A6E2-B4291A070D90}"/>
          </ac:spMkLst>
        </pc:spChg>
        <pc:spChg chg="mod">
          <ac:chgData name="Eldert Grootenboer" userId="3fe8758b2c2b58d2" providerId="LiveId" clId="{45897FA1-1A19-41AC-9DAF-64F6ACC83477}" dt="2020-06-03T12:59:14.596" v="1397" actId="1038"/>
          <ac:spMkLst>
            <pc:docMk/>
            <pc:sldMk cId="1117174445" sldId="1592"/>
            <ac:spMk id="70" creationId="{5EAE370A-755A-4B92-90D3-D1598C156697}"/>
          </ac:spMkLst>
        </pc:spChg>
        <pc:spChg chg="mod">
          <ac:chgData name="Eldert Grootenboer" userId="3fe8758b2c2b58d2" providerId="LiveId" clId="{45897FA1-1A19-41AC-9DAF-64F6ACC83477}" dt="2020-06-03T12:59:14.596" v="1397" actId="1038"/>
          <ac:spMkLst>
            <pc:docMk/>
            <pc:sldMk cId="1117174445" sldId="1592"/>
            <ac:spMk id="90" creationId="{4E9F7F3C-2B7A-4789-8803-F19405066008}"/>
          </ac:spMkLst>
        </pc:spChg>
        <pc:spChg chg="mod">
          <ac:chgData name="Eldert Grootenboer" userId="3fe8758b2c2b58d2" providerId="LiveId" clId="{45897FA1-1A19-41AC-9DAF-64F6ACC83477}" dt="2020-06-03T12:59:14.596" v="1397" actId="1038"/>
          <ac:spMkLst>
            <pc:docMk/>
            <pc:sldMk cId="1117174445" sldId="1592"/>
            <ac:spMk id="91" creationId="{D30B94E0-9077-4475-A60F-B5D30EB1281E}"/>
          </ac:spMkLst>
        </pc:spChg>
        <pc:spChg chg="mod">
          <ac:chgData name="Eldert Grootenboer" userId="3fe8758b2c2b58d2" providerId="LiveId" clId="{45897FA1-1A19-41AC-9DAF-64F6ACC83477}" dt="2020-06-03T12:59:14.596" v="1397" actId="1038"/>
          <ac:spMkLst>
            <pc:docMk/>
            <pc:sldMk cId="1117174445" sldId="1592"/>
            <ac:spMk id="92" creationId="{CD250FB6-1DED-4542-AC1B-5B01C9304D1E}"/>
          </ac:spMkLst>
        </pc:spChg>
        <pc:spChg chg="mod">
          <ac:chgData name="Eldert Grootenboer" userId="3fe8758b2c2b58d2" providerId="LiveId" clId="{45897FA1-1A19-41AC-9DAF-64F6ACC83477}" dt="2020-06-03T12:59:14.596" v="1397" actId="1038"/>
          <ac:spMkLst>
            <pc:docMk/>
            <pc:sldMk cId="1117174445" sldId="1592"/>
            <ac:spMk id="93" creationId="{4D64BB09-1AC0-4B51-8A21-F70B9C2D6815}"/>
          </ac:spMkLst>
        </pc:spChg>
        <pc:spChg chg="mod">
          <ac:chgData name="Eldert Grootenboer" userId="3fe8758b2c2b58d2" providerId="LiveId" clId="{45897FA1-1A19-41AC-9DAF-64F6ACC83477}" dt="2020-06-03T12:59:14.596" v="1397" actId="1038"/>
          <ac:spMkLst>
            <pc:docMk/>
            <pc:sldMk cId="1117174445" sldId="1592"/>
            <ac:spMk id="95" creationId="{7B784766-F583-48BF-9550-41501E053807}"/>
          </ac:spMkLst>
        </pc:spChg>
        <pc:spChg chg="mod">
          <ac:chgData name="Eldert Grootenboer" userId="3fe8758b2c2b58d2" providerId="LiveId" clId="{45897FA1-1A19-41AC-9DAF-64F6ACC83477}" dt="2020-06-03T12:59:14.596" v="1397" actId="1038"/>
          <ac:spMkLst>
            <pc:docMk/>
            <pc:sldMk cId="1117174445" sldId="1592"/>
            <ac:spMk id="99" creationId="{ACF5AF80-E58A-4073-B19A-25FEC476A48D}"/>
          </ac:spMkLst>
        </pc:spChg>
        <pc:spChg chg="mod">
          <ac:chgData name="Eldert Grootenboer" userId="3fe8758b2c2b58d2" providerId="LiveId" clId="{45897FA1-1A19-41AC-9DAF-64F6ACC83477}" dt="2020-06-03T12:59:14.596" v="1397" actId="1038"/>
          <ac:spMkLst>
            <pc:docMk/>
            <pc:sldMk cId="1117174445" sldId="1592"/>
            <ac:spMk id="102" creationId="{464C47DC-E32D-4CA5-A872-96C7E704EB45}"/>
          </ac:spMkLst>
        </pc:spChg>
        <pc:spChg chg="mod">
          <ac:chgData name="Eldert Grootenboer" userId="3fe8758b2c2b58d2" providerId="LiveId" clId="{45897FA1-1A19-41AC-9DAF-64F6ACC83477}" dt="2020-06-03T12:59:14.596" v="1397" actId="1038"/>
          <ac:spMkLst>
            <pc:docMk/>
            <pc:sldMk cId="1117174445" sldId="1592"/>
            <ac:spMk id="109" creationId="{20EAE1C4-6368-4FB5-AA53-4262B27CAC88}"/>
          </ac:spMkLst>
        </pc:spChg>
        <pc:spChg chg="mod">
          <ac:chgData name="Eldert Grootenboer" userId="3fe8758b2c2b58d2" providerId="LiveId" clId="{45897FA1-1A19-41AC-9DAF-64F6ACC83477}" dt="2020-06-03T12:59:14.596" v="1397" actId="1038"/>
          <ac:spMkLst>
            <pc:docMk/>
            <pc:sldMk cId="1117174445" sldId="1592"/>
            <ac:spMk id="112" creationId="{94E5A98E-5D9F-4591-83AA-5EA553759A42}"/>
          </ac:spMkLst>
        </pc:spChg>
        <pc:spChg chg="mod">
          <ac:chgData name="Eldert Grootenboer" userId="3fe8758b2c2b58d2" providerId="LiveId" clId="{45897FA1-1A19-41AC-9DAF-64F6ACC83477}" dt="2020-06-03T12:59:14.596" v="1397" actId="1038"/>
          <ac:spMkLst>
            <pc:docMk/>
            <pc:sldMk cId="1117174445" sldId="1592"/>
            <ac:spMk id="115" creationId="{C4F0386D-5838-441E-B392-9EF7BEDB2DF7}"/>
          </ac:spMkLst>
        </pc:spChg>
        <pc:spChg chg="mod">
          <ac:chgData name="Eldert Grootenboer" userId="3fe8758b2c2b58d2" providerId="LiveId" clId="{45897FA1-1A19-41AC-9DAF-64F6ACC83477}" dt="2020-06-03T12:59:14.596" v="1397" actId="1038"/>
          <ac:spMkLst>
            <pc:docMk/>
            <pc:sldMk cId="1117174445" sldId="1592"/>
            <ac:spMk id="120" creationId="{EB707BB8-15F5-4167-9803-EB7C339AC068}"/>
          </ac:spMkLst>
        </pc:spChg>
        <pc:spChg chg="mod">
          <ac:chgData name="Eldert Grootenboer" userId="3fe8758b2c2b58d2" providerId="LiveId" clId="{45897FA1-1A19-41AC-9DAF-64F6ACC83477}" dt="2020-06-03T12:59:14.596" v="1397" actId="1038"/>
          <ac:spMkLst>
            <pc:docMk/>
            <pc:sldMk cId="1117174445" sldId="1592"/>
            <ac:spMk id="121" creationId="{09678CC1-8245-411C-ACE3-56B9625EA299}"/>
          </ac:spMkLst>
        </pc:spChg>
        <pc:spChg chg="mod">
          <ac:chgData name="Eldert Grootenboer" userId="3fe8758b2c2b58d2" providerId="LiveId" clId="{45897FA1-1A19-41AC-9DAF-64F6ACC83477}" dt="2020-06-03T12:59:14.596" v="1397" actId="1038"/>
          <ac:spMkLst>
            <pc:docMk/>
            <pc:sldMk cId="1117174445" sldId="1592"/>
            <ac:spMk id="125" creationId="{FC9886F3-8E58-4BC7-8C3B-7C8FA1959D33}"/>
          </ac:spMkLst>
        </pc:spChg>
        <pc:spChg chg="mod">
          <ac:chgData name="Eldert Grootenboer" userId="3fe8758b2c2b58d2" providerId="LiveId" clId="{45897FA1-1A19-41AC-9DAF-64F6ACC83477}" dt="2020-06-03T12:59:14.596" v="1397" actId="1038"/>
          <ac:spMkLst>
            <pc:docMk/>
            <pc:sldMk cId="1117174445" sldId="1592"/>
            <ac:spMk id="126" creationId="{9499E2FD-B064-454D-BED3-933792D76EDE}"/>
          </ac:spMkLst>
        </pc:spChg>
        <pc:spChg chg="mod">
          <ac:chgData name="Eldert Grootenboer" userId="3fe8758b2c2b58d2" providerId="LiveId" clId="{45897FA1-1A19-41AC-9DAF-64F6ACC83477}" dt="2020-06-03T12:59:14.596" v="1397" actId="1038"/>
          <ac:spMkLst>
            <pc:docMk/>
            <pc:sldMk cId="1117174445" sldId="1592"/>
            <ac:spMk id="128" creationId="{3EB7F76A-C5BB-4291-8B8C-0638C70F21DB}"/>
          </ac:spMkLst>
        </pc:spChg>
        <pc:spChg chg="mod">
          <ac:chgData name="Eldert Grootenboer" userId="3fe8758b2c2b58d2" providerId="LiveId" clId="{45897FA1-1A19-41AC-9DAF-64F6ACC83477}" dt="2020-06-03T12:59:14.596" v="1397" actId="1038"/>
          <ac:spMkLst>
            <pc:docMk/>
            <pc:sldMk cId="1117174445" sldId="1592"/>
            <ac:spMk id="138" creationId="{17856841-121F-4234-9941-2FE0D8470D88}"/>
          </ac:spMkLst>
        </pc:spChg>
        <pc:spChg chg="mod">
          <ac:chgData name="Eldert Grootenboer" userId="3fe8758b2c2b58d2" providerId="LiveId" clId="{45897FA1-1A19-41AC-9DAF-64F6ACC83477}" dt="2020-06-03T12:59:14.596" v="1397" actId="1038"/>
          <ac:spMkLst>
            <pc:docMk/>
            <pc:sldMk cId="1117174445" sldId="1592"/>
            <ac:spMk id="139" creationId="{9A57863A-DC8A-4FC9-A083-41ABC9D9C2AE}"/>
          </ac:spMkLst>
        </pc:spChg>
        <pc:spChg chg="mod">
          <ac:chgData name="Eldert Grootenboer" userId="3fe8758b2c2b58d2" providerId="LiveId" clId="{45897FA1-1A19-41AC-9DAF-64F6ACC83477}" dt="2020-06-03T12:59:14.596" v="1397" actId="1038"/>
          <ac:spMkLst>
            <pc:docMk/>
            <pc:sldMk cId="1117174445" sldId="1592"/>
            <ac:spMk id="141" creationId="{76987EA3-69D5-4B68-A929-1F08FC0B24CD}"/>
          </ac:spMkLst>
        </pc:spChg>
        <pc:spChg chg="mod">
          <ac:chgData name="Eldert Grootenboer" userId="3fe8758b2c2b58d2" providerId="LiveId" clId="{45897FA1-1A19-41AC-9DAF-64F6ACC83477}" dt="2020-06-03T12:59:14.596" v="1397" actId="1038"/>
          <ac:spMkLst>
            <pc:docMk/>
            <pc:sldMk cId="1117174445" sldId="1592"/>
            <ac:spMk id="142" creationId="{63AE3C7C-7ED7-4383-81A3-D455E247994C}"/>
          </ac:spMkLst>
        </pc:spChg>
        <pc:spChg chg="mod">
          <ac:chgData name="Eldert Grootenboer" userId="3fe8758b2c2b58d2" providerId="LiveId" clId="{45897FA1-1A19-41AC-9DAF-64F6ACC83477}" dt="2020-06-03T12:59:14.596" v="1397" actId="1038"/>
          <ac:spMkLst>
            <pc:docMk/>
            <pc:sldMk cId="1117174445" sldId="1592"/>
            <ac:spMk id="147" creationId="{8B9071D2-110B-4762-ABEA-0AE3786098E1}"/>
          </ac:spMkLst>
        </pc:spChg>
        <pc:spChg chg="mod">
          <ac:chgData name="Eldert Grootenboer" userId="3fe8758b2c2b58d2" providerId="LiveId" clId="{45897FA1-1A19-41AC-9DAF-64F6ACC83477}" dt="2020-06-03T12:59:14.596" v="1397" actId="1038"/>
          <ac:spMkLst>
            <pc:docMk/>
            <pc:sldMk cId="1117174445" sldId="1592"/>
            <ac:spMk id="148" creationId="{BB01F206-1CFC-48B9-B413-9FEA1CAC0426}"/>
          </ac:spMkLst>
        </pc:spChg>
        <pc:grpChg chg="del">
          <ac:chgData name="Eldert Grootenboer" userId="3fe8758b2c2b58d2" providerId="LiveId" clId="{45897FA1-1A19-41AC-9DAF-64F6ACC83477}" dt="2020-06-03T12:54:10.530" v="1256" actId="478"/>
          <ac:grpSpMkLst>
            <pc:docMk/>
            <pc:sldMk cId="1117174445" sldId="1592"/>
            <ac:grpSpMk id="36" creationId="{175652AA-13F9-4707-A9C6-B55726FC4687}"/>
          </ac:grpSpMkLst>
        </pc:grpChg>
        <pc:grpChg chg="del">
          <ac:chgData name="Eldert Grootenboer" userId="3fe8758b2c2b58d2" providerId="LiveId" clId="{45897FA1-1A19-41AC-9DAF-64F6ACC83477}" dt="2020-06-03T12:54:10.530" v="1256" actId="478"/>
          <ac:grpSpMkLst>
            <pc:docMk/>
            <pc:sldMk cId="1117174445" sldId="1592"/>
            <ac:grpSpMk id="39" creationId="{7D77C0AF-F903-4B2A-9EA2-90E264AA40EA}"/>
          </ac:grpSpMkLst>
        </pc:grpChg>
        <pc:grpChg chg="del">
          <ac:chgData name="Eldert Grootenboer" userId="3fe8758b2c2b58d2" providerId="LiveId" clId="{45897FA1-1A19-41AC-9DAF-64F6ACC83477}" dt="2020-06-03T12:54:10.530" v="1256" actId="478"/>
          <ac:grpSpMkLst>
            <pc:docMk/>
            <pc:sldMk cId="1117174445" sldId="1592"/>
            <ac:grpSpMk id="54" creationId="{1B25196E-D5E4-49A3-B071-864CAAE3863B}"/>
          </ac:grpSpMkLst>
        </pc:grpChg>
        <pc:grpChg chg="add mod">
          <ac:chgData name="Eldert Grootenboer" userId="3fe8758b2c2b58d2" providerId="LiveId" clId="{45897FA1-1A19-41AC-9DAF-64F6ACC83477}" dt="2020-06-03T12:59:14.596" v="1397" actId="1038"/>
          <ac:grpSpMkLst>
            <pc:docMk/>
            <pc:sldMk cId="1117174445" sldId="1592"/>
            <ac:grpSpMk id="60" creationId="{268C7BA1-6BBC-4C90-8626-B06E7C4DBED2}"/>
          </ac:grpSpMkLst>
        </pc:grpChg>
        <pc:grpChg chg="mod">
          <ac:chgData name="Eldert Grootenboer" userId="3fe8758b2c2b58d2" providerId="LiveId" clId="{45897FA1-1A19-41AC-9DAF-64F6ACC83477}" dt="2020-06-03T12:59:14.596" v="1397" actId="1038"/>
          <ac:grpSpMkLst>
            <pc:docMk/>
            <pc:sldMk cId="1117174445" sldId="1592"/>
            <ac:grpSpMk id="65" creationId="{E6609E27-3796-43F6-87FA-721F0B723AB1}"/>
          </ac:grpSpMkLst>
        </pc:grpChg>
        <pc:grpChg chg="del">
          <ac:chgData name="Eldert Grootenboer" userId="3fe8758b2c2b58d2" providerId="LiveId" clId="{45897FA1-1A19-41AC-9DAF-64F6ACC83477}" dt="2020-06-03T12:54:10.530" v="1256" actId="478"/>
          <ac:grpSpMkLst>
            <pc:docMk/>
            <pc:sldMk cId="1117174445" sldId="1592"/>
            <ac:grpSpMk id="79" creationId="{FD7A6A91-8AEF-44FA-B6FE-3C40FFEA9B3F}"/>
          </ac:grpSpMkLst>
        </pc:grpChg>
        <pc:grpChg chg="add mod">
          <ac:chgData name="Eldert Grootenboer" userId="3fe8758b2c2b58d2" providerId="LiveId" clId="{45897FA1-1A19-41AC-9DAF-64F6ACC83477}" dt="2020-06-03T12:59:14.596" v="1397" actId="1038"/>
          <ac:grpSpMkLst>
            <pc:docMk/>
            <pc:sldMk cId="1117174445" sldId="1592"/>
            <ac:grpSpMk id="94" creationId="{83AD8F40-3BC6-4CDA-A134-A92D0784179F}"/>
          </ac:grpSpMkLst>
        </pc:grpChg>
        <pc:grpChg chg="add mod">
          <ac:chgData name="Eldert Grootenboer" userId="3fe8758b2c2b58d2" providerId="LiveId" clId="{45897FA1-1A19-41AC-9DAF-64F6ACC83477}" dt="2020-06-03T12:59:14.596" v="1397" actId="1038"/>
          <ac:grpSpMkLst>
            <pc:docMk/>
            <pc:sldMk cId="1117174445" sldId="1592"/>
            <ac:grpSpMk id="98" creationId="{A86504FE-85E2-445F-9BAE-98F92D2C09BD}"/>
          </ac:grpSpMkLst>
        </pc:grpChg>
        <pc:grpChg chg="add mod">
          <ac:chgData name="Eldert Grootenboer" userId="3fe8758b2c2b58d2" providerId="LiveId" clId="{45897FA1-1A19-41AC-9DAF-64F6ACC83477}" dt="2020-06-03T12:59:14.596" v="1397" actId="1038"/>
          <ac:grpSpMkLst>
            <pc:docMk/>
            <pc:sldMk cId="1117174445" sldId="1592"/>
            <ac:grpSpMk id="101" creationId="{D39A7C6B-121D-4C72-89C5-95D34CA60D43}"/>
          </ac:grpSpMkLst>
        </pc:grpChg>
        <pc:grpChg chg="add mod">
          <ac:chgData name="Eldert Grootenboer" userId="3fe8758b2c2b58d2" providerId="LiveId" clId="{45897FA1-1A19-41AC-9DAF-64F6ACC83477}" dt="2020-06-03T12:59:14.596" v="1397" actId="1038"/>
          <ac:grpSpMkLst>
            <pc:docMk/>
            <pc:sldMk cId="1117174445" sldId="1592"/>
            <ac:grpSpMk id="108" creationId="{47FFD0BD-EF57-4F1E-876B-DB55FE4DFFCE}"/>
          </ac:grpSpMkLst>
        </pc:grpChg>
        <pc:grpChg chg="add mod">
          <ac:chgData name="Eldert Grootenboer" userId="3fe8758b2c2b58d2" providerId="LiveId" clId="{45897FA1-1A19-41AC-9DAF-64F6ACC83477}" dt="2020-06-03T12:59:14.596" v="1397" actId="1038"/>
          <ac:grpSpMkLst>
            <pc:docMk/>
            <pc:sldMk cId="1117174445" sldId="1592"/>
            <ac:grpSpMk id="111" creationId="{7873EEEF-E139-4960-94E6-27DD8F6EB9B7}"/>
          </ac:grpSpMkLst>
        </pc:grpChg>
        <pc:grpChg chg="add mod">
          <ac:chgData name="Eldert Grootenboer" userId="3fe8758b2c2b58d2" providerId="LiveId" clId="{45897FA1-1A19-41AC-9DAF-64F6ACC83477}" dt="2020-06-03T12:59:14.596" v="1397" actId="1038"/>
          <ac:grpSpMkLst>
            <pc:docMk/>
            <pc:sldMk cId="1117174445" sldId="1592"/>
            <ac:grpSpMk id="114" creationId="{4FC94AB5-4D19-48D7-94B8-313E379C3287}"/>
          </ac:grpSpMkLst>
        </pc:grpChg>
        <pc:grpChg chg="add mod">
          <ac:chgData name="Eldert Grootenboer" userId="3fe8758b2c2b58d2" providerId="LiveId" clId="{45897FA1-1A19-41AC-9DAF-64F6ACC83477}" dt="2020-06-03T12:59:14.596" v="1397" actId="1038"/>
          <ac:grpSpMkLst>
            <pc:docMk/>
            <pc:sldMk cId="1117174445" sldId="1592"/>
            <ac:grpSpMk id="118" creationId="{D92EAC6C-1062-47A1-8972-9FC0998445F5}"/>
          </ac:grpSpMkLst>
        </pc:grpChg>
        <pc:grpChg chg="add mod">
          <ac:chgData name="Eldert Grootenboer" userId="3fe8758b2c2b58d2" providerId="LiveId" clId="{45897FA1-1A19-41AC-9DAF-64F6ACC83477}" dt="2020-06-03T12:59:14.596" v="1397" actId="1038"/>
          <ac:grpSpMkLst>
            <pc:docMk/>
            <pc:sldMk cId="1117174445" sldId="1592"/>
            <ac:grpSpMk id="124" creationId="{93AC9E1F-2A26-4530-8451-7C2B15D8D8C9}"/>
          </ac:grpSpMkLst>
        </pc:grpChg>
        <pc:grpChg chg="mod">
          <ac:chgData name="Eldert Grootenboer" userId="3fe8758b2c2b58d2" providerId="LiveId" clId="{45897FA1-1A19-41AC-9DAF-64F6ACC83477}" dt="2020-06-03T12:59:14.596" v="1397" actId="1038"/>
          <ac:grpSpMkLst>
            <pc:docMk/>
            <pc:sldMk cId="1117174445" sldId="1592"/>
            <ac:grpSpMk id="127" creationId="{29BEECAC-ADF3-4698-8BAC-FD72102A5960}"/>
          </ac:grpSpMkLst>
        </pc:grpChg>
        <pc:grpChg chg="mod">
          <ac:chgData name="Eldert Grootenboer" userId="3fe8758b2c2b58d2" providerId="LiveId" clId="{45897FA1-1A19-41AC-9DAF-64F6ACC83477}" dt="2020-06-03T12:59:14.596" v="1397" actId="1038"/>
          <ac:grpSpMkLst>
            <pc:docMk/>
            <pc:sldMk cId="1117174445" sldId="1592"/>
            <ac:grpSpMk id="129" creationId="{A4906316-AA4F-4593-9EC2-4B7FDE705B1E}"/>
          </ac:grpSpMkLst>
        </pc:grpChg>
        <pc:grpChg chg="mod">
          <ac:chgData name="Eldert Grootenboer" userId="3fe8758b2c2b58d2" providerId="LiveId" clId="{45897FA1-1A19-41AC-9DAF-64F6ACC83477}" dt="2020-06-03T12:59:14.596" v="1397" actId="1038"/>
          <ac:grpSpMkLst>
            <pc:docMk/>
            <pc:sldMk cId="1117174445" sldId="1592"/>
            <ac:grpSpMk id="130" creationId="{B0067B87-E4A1-4AC8-B66C-C271F1464693}"/>
          </ac:grpSpMkLst>
        </pc:grpChg>
        <pc:grpChg chg="add mod">
          <ac:chgData name="Eldert Grootenboer" userId="3fe8758b2c2b58d2" providerId="LiveId" clId="{45897FA1-1A19-41AC-9DAF-64F6ACC83477}" dt="2020-06-03T12:59:14.596" v="1397" actId="1038"/>
          <ac:grpSpMkLst>
            <pc:docMk/>
            <pc:sldMk cId="1117174445" sldId="1592"/>
            <ac:grpSpMk id="135" creationId="{195C68F6-6DFD-450E-94E9-B426977E4B8D}"/>
          </ac:grpSpMkLst>
        </pc:grpChg>
        <pc:grpChg chg="mod">
          <ac:chgData name="Eldert Grootenboer" userId="3fe8758b2c2b58d2" providerId="LiveId" clId="{45897FA1-1A19-41AC-9DAF-64F6ACC83477}" dt="2020-06-03T12:59:14.596" v="1397" actId="1038"/>
          <ac:grpSpMkLst>
            <pc:docMk/>
            <pc:sldMk cId="1117174445" sldId="1592"/>
            <ac:grpSpMk id="136" creationId="{718D47EA-1553-4A0F-9C44-C92F8BCEC0A6}"/>
          </ac:grpSpMkLst>
        </pc:grpChg>
        <pc:grpChg chg="add mod">
          <ac:chgData name="Eldert Grootenboer" userId="3fe8758b2c2b58d2" providerId="LiveId" clId="{45897FA1-1A19-41AC-9DAF-64F6ACC83477}" dt="2020-06-03T12:59:14.596" v="1397" actId="1038"/>
          <ac:grpSpMkLst>
            <pc:docMk/>
            <pc:sldMk cId="1117174445" sldId="1592"/>
            <ac:grpSpMk id="140" creationId="{8E5121FE-CFA7-4153-BA54-58F44B50BCE7}"/>
          </ac:grpSpMkLst>
        </pc:grpChg>
        <pc:grpChg chg="add mod">
          <ac:chgData name="Eldert Grootenboer" userId="3fe8758b2c2b58d2" providerId="LiveId" clId="{45897FA1-1A19-41AC-9DAF-64F6ACC83477}" dt="2020-06-03T12:59:14.596" v="1397" actId="1038"/>
          <ac:grpSpMkLst>
            <pc:docMk/>
            <pc:sldMk cId="1117174445" sldId="1592"/>
            <ac:grpSpMk id="144" creationId="{F243DC22-81DB-4D22-B30E-FA9CE0DEABA8}"/>
          </ac:grpSpMkLst>
        </pc:grpChg>
        <pc:grpChg chg="mod">
          <ac:chgData name="Eldert Grootenboer" userId="3fe8758b2c2b58d2" providerId="LiveId" clId="{45897FA1-1A19-41AC-9DAF-64F6ACC83477}" dt="2020-06-03T12:59:14.596" v="1397" actId="1038"/>
          <ac:grpSpMkLst>
            <pc:docMk/>
            <pc:sldMk cId="1117174445" sldId="1592"/>
            <ac:grpSpMk id="145" creationId="{48915D6E-8F79-40F1-85B4-2DDAFCF255F4}"/>
          </ac:grpSpMkLst>
        </pc:grpChg>
        <pc:picChg chg="mod">
          <ac:chgData name="Eldert Grootenboer" userId="3fe8758b2c2b58d2" providerId="LiveId" clId="{45897FA1-1A19-41AC-9DAF-64F6ACC83477}" dt="2020-06-03T12:59:14.596" v="1397" actId="1038"/>
          <ac:picMkLst>
            <pc:docMk/>
            <pc:sldMk cId="1117174445" sldId="1592"/>
            <ac:picMk id="97" creationId="{D7EDC064-820C-4AF3-B343-DAE6E39DC24B}"/>
          </ac:picMkLst>
        </pc:picChg>
        <pc:picChg chg="mod">
          <ac:chgData name="Eldert Grootenboer" userId="3fe8758b2c2b58d2" providerId="LiveId" clId="{45897FA1-1A19-41AC-9DAF-64F6ACC83477}" dt="2020-06-03T12:59:14.596" v="1397" actId="1038"/>
          <ac:picMkLst>
            <pc:docMk/>
            <pc:sldMk cId="1117174445" sldId="1592"/>
            <ac:picMk id="100" creationId="{B31ED8E5-49F4-42C0-9C04-298F34D9BCBC}"/>
          </ac:picMkLst>
        </pc:picChg>
        <pc:picChg chg="mod">
          <ac:chgData name="Eldert Grootenboer" userId="3fe8758b2c2b58d2" providerId="LiveId" clId="{45897FA1-1A19-41AC-9DAF-64F6ACC83477}" dt="2020-06-03T12:59:14.596" v="1397" actId="1038"/>
          <ac:picMkLst>
            <pc:docMk/>
            <pc:sldMk cId="1117174445" sldId="1592"/>
            <ac:picMk id="103" creationId="{22A66AA6-3C46-444A-8064-1FDE41196ADC}"/>
          </ac:picMkLst>
        </pc:picChg>
        <pc:picChg chg="mod">
          <ac:chgData name="Eldert Grootenboer" userId="3fe8758b2c2b58d2" providerId="LiveId" clId="{45897FA1-1A19-41AC-9DAF-64F6ACC83477}" dt="2020-06-03T12:59:14.596" v="1397" actId="1038"/>
          <ac:picMkLst>
            <pc:docMk/>
            <pc:sldMk cId="1117174445" sldId="1592"/>
            <ac:picMk id="110" creationId="{41B94B8D-EC4F-4E3E-964F-84B63D1EAB25}"/>
          </ac:picMkLst>
        </pc:picChg>
        <pc:picChg chg="mod">
          <ac:chgData name="Eldert Grootenboer" userId="3fe8758b2c2b58d2" providerId="LiveId" clId="{45897FA1-1A19-41AC-9DAF-64F6ACC83477}" dt="2020-06-03T12:59:14.596" v="1397" actId="1038"/>
          <ac:picMkLst>
            <pc:docMk/>
            <pc:sldMk cId="1117174445" sldId="1592"/>
            <ac:picMk id="113" creationId="{4A39F181-8E75-4098-80A1-CF3976CEE0B1}"/>
          </ac:picMkLst>
        </pc:picChg>
        <pc:picChg chg="mod">
          <ac:chgData name="Eldert Grootenboer" userId="3fe8758b2c2b58d2" providerId="LiveId" clId="{45897FA1-1A19-41AC-9DAF-64F6ACC83477}" dt="2020-06-03T12:59:14.596" v="1397" actId="1038"/>
          <ac:picMkLst>
            <pc:docMk/>
            <pc:sldMk cId="1117174445" sldId="1592"/>
            <ac:picMk id="116" creationId="{62158F86-185A-439E-AC5C-9B1CAB98C33C}"/>
          </ac:picMkLst>
        </pc:picChg>
        <pc:picChg chg="mod">
          <ac:chgData name="Eldert Grootenboer" userId="3fe8758b2c2b58d2" providerId="LiveId" clId="{45897FA1-1A19-41AC-9DAF-64F6ACC83477}" dt="2020-06-03T12:59:14.596" v="1397" actId="1038"/>
          <ac:picMkLst>
            <pc:docMk/>
            <pc:sldMk cId="1117174445" sldId="1592"/>
            <ac:picMk id="122" creationId="{670BB991-7D58-4A5C-8B0C-604638D9780D}"/>
          </ac:picMkLst>
        </pc:picChg>
        <pc:picChg chg="mod">
          <ac:chgData name="Eldert Grootenboer" userId="3fe8758b2c2b58d2" providerId="LiveId" clId="{45897FA1-1A19-41AC-9DAF-64F6ACC83477}" dt="2020-06-03T12:59:14.596" v="1397" actId="1038"/>
          <ac:picMkLst>
            <pc:docMk/>
            <pc:sldMk cId="1117174445" sldId="1592"/>
            <ac:picMk id="137" creationId="{AEFC0AF0-7571-4F3D-8812-4A10FB5A4CC4}"/>
          </ac:picMkLst>
        </pc:picChg>
        <pc:picChg chg="mod">
          <ac:chgData name="Eldert Grootenboer" userId="3fe8758b2c2b58d2" providerId="LiveId" clId="{45897FA1-1A19-41AC-9DAF-64F6ACC83477}" dt="2020-06-03T12:59:14.596" v="1397" actId="1038"/>
          <ac:picMkLst>
            <pc:docMk/>
            <pc:sldMk cId="1117174445" sldId="1592"/>
            <ac:picMk id="143" creationId="{A9CB3489-CDCE-4E47-8AEA-39876E7F4589}"/>
          </ac:picMkLst>
        </pc:picChg>
        <pc:picChg chg="mod">
          <ac:chgData name="Eldert Grootenboer" userId="3fe8758b2c2b58d2" providerId="LiveId" clId="{45897FA1-1A19-41AC-9DAF-64F6ACC83477}" dt="2020-06-03T12:59:14.596" v="1397" actId="1038"/>
          <ac:picMkLst>
            <pc:docMk/>
            <pc:sldMk cId="1117174445" sldId="1592"/>
            <ac:picMk id="146" creationId="{8838C66F-D094-4842-A11B-270FAC508C24}"/>
          </ac:picMkLst>
        </pc:picChg>
        <pc:cxnChg chg="mod">
          <ac:chgData name="Eldert Grootenboer" userId="3fe8758b2c2b58d2" providerId="LiveId" clId="{45897FA1-1A19-41AC-9DAF-64F6ACC83477}" dt="2020-06-03T12:59:14.596" v="1397" actId="1038"/>
          <ac:cxnSpMkLst>
            <pc:docMk/>
            <pc:sldMk cId="1117174445" sldId="1592"/>
            <ac:cxnSpMk id="131" creationId="{E3DE7457-528C-4F1E-BFA0-51F35499BE23}"/>
          </ac:cxnSpMkLst>
        </pc:cxnChg>
        <pc:cxnChg chg="mod">
          <ac:chgData name="Eldert Grootenboer" userId="3fe8758b2c2b58d2" providerId="LiveId" clId="{45897FA1-1A19-41AC-9DAF-64F6ACC83477}" dt="2020-06-03T12:59:14.596" v="1397" actId="1038"/>
          <ac:cxnSpMkLst>
            <pc:docMk/>
            <pc:sldMk cId="1117174445" sldId="1592"/>
            <ac:cxnSpMk id="132" creationId="{E1B154F2-1726-4B97-BE32-AC8619FE3D84}"/>
          </ac:cxnSpMkLst>
        </pc:cxnChg>
        <pc:cxnChg chg="mod">
          <ac:chgData name="Eldert Grootenboer" userId="3fe8758b2c2b58d2" providerId="LiveId" clId="{45897FA1-1A19-41AC-9DAF-64F6ACC83477}" dt="2020-06-03T12:59:14.596" v="1397" actId="1038"/>
          <ac:cxnSpMkLst>
            <pc:docMk/>
            <pc:sldMk cId="1117174445" sldId="1592"/>
            <ac:cxnSpMk id="133" creationId="{F7FDDDA2-D062-4879-9888-6565BE1B5D2E}"/>
          </ac:cxnSpMkLst>
        </pc:cxnChg>
        <pc:cxnChg chg="mod">
          <ac:chgData name="Eldert Grootenboer" userId="3fe8758b2c2b58d2" providerId="LiveId" clId="{45897FA1-1A19-41AC-9DAF-64F6ACC83477}" dt="2020-06-03T12:59:14.596" v="1397" actId="1038"/>
          <ac:cxnSpMkLst>
            <pc:docMk/>
            <pc:sldMk cId="1117174445" sldId="1592"/>
            <ac:cxnSpMk id="134" creationId="{CEE52A9A-D560-4F82-80F4-3117F2ABF4F5}"/>
          </ac:cxnSpMkLst>
        </pc:cxnChg>
      </pc:sldChg>
      <pc:sldChg chg="addSp delSp modSp mod modTransition setBg modClrScheme modAnim chgLayout">
        <pc:chgData name="Eldert Grootenboer" userId="3fe8758b2c2b58d2" providerId="LiveId" clId="{45897FA1-1A19-41AC-9DAF-64F6ACC83477}" dt="2020-06-03T12:32:34.310" v="1164"/>
        <pc:sldMkLst>
          <pc:docMk/>
          <pc:sldMk cId="3368177089" sldId="1594"/>
        </pc:sldMkLst>
        <pc:spChg chg="mod ord">
          <ac:chgData name="Eldert Grootenboer" userId="3fe8758b2c2b58d2" providerId="LiveId" clId="{45897FA1-1A19-41AC-9DAF-64F6ACC83477}" dt="2020-06-03T10:26:02.716" v="832" actId="26606"/>
          <ac:spMkLst>
            <pc:docMk/>
            <pc:sldMk cId="3368177089" sldId="1594"/>
            <ac:spMk id="2" creationId="{622443E9-7320-4C6C-A570-74BBD184FC54}"/>
          </ac:spMkLst>
        </pc:spChg>
        <pc:spChg chg="add del mod ord">
          <ac:chgData name="Eldert Grootenboer" userId="3fe8758b2c2b58d2" providerId="LiveId" clId="{45897FA1-1A19-41AC-9DAF-64F6ACC83477}" dt="2020-06-03T10:26:02.716" v="832" actId="26606"/>
          <ac:spMkLst>
            <pc:docMk/>
            <pc:sldMk cId="3368177089" sldId="1594"/>
            <ac:spMk id="3" creationId="{C5950B58-58EA-4905-AFE1-AE14631A1BA0}"/>
          </ac:spMkLst>
        </pc:spChg>
        <pc:spChg chg="add del mod">
          <ac:chgData name="Eldert Grootenboer" userId="3fe8758b2c2b58d2" providerId="LiveId" clId="{45897FA1-1A19-41AC-9DAF-64F6ACC83477}" dt="2020-06-03T09:44:23.103" v="505"/>
          <ac:spMkLst>
            <pc:docMk/>
            <pc:sldMk cId="3368177089" sldId="1594"/>
            <ac:spMk id="4" creationId="{3D524F30-32EA-424B-97BC-DFA02BCC20F3}"/>
          </ac:spMkLst>
        </pc:spChg>
        <pc:spChg chg="mod topLvl">
          <ac:chgData name="Eldert Grootenboer" userId="3fe8758b2c2b58d2" providerId="LiveId" clId="{45897FA1-1A19-41AC-9DAF-64F6ACC83477}" dt="2020-06-03T12:31:31.630" v="1154" actId="164"/>
          <ac:spMkLst>
            <pc:docMk/>
            <pc:sldMk cId="3368177089" sldId="1594"/>
            <ac:spMk id="5" creationId="{9997B046-2DB9-4CAA-A548-B7E3029E7738}"/>
          </ac:spMkLst>
        </pc:spChg>
        <pc:spChg chg="add del mod">
          <ac:chgData name="Eldert Grootenboer" userId="3fe8758b2c2b58d2" providerId="LiveId" clId="{45897FA1-1A19-41AC-9DAF-64F6ACC83477}" dt="2020-06-03T09:44:23.103" v="505"/>
          <ac:spMkLst>
            <pc:docMk/>
            <pc:sldMk cId="3368177089" sldId="1594"/>
            <ac:spMk id="5" creationId="{F4783BD8-4B37-4EEA-8BCB-1F9DA4A61AAB}"/>
          </ac:spMkLst>
        </pc:spChg>
        <pc:spChg chg="mod topLvl">
          <ac:chgData name="Eldert Grootenboer" userId="3fe8758b2c2b58d2" providerId="LiveId" clId="{45897FA1-1A19-41AC-9DAF-64F6ACC83477}" dt="2020-06-03T12:31:31.630" v="1154" actId="164"/>
          <ac:spMkLst>
            <pc:docMk/>
            <pc:sldMk cId="3368177089" sldId="1594"/>
            <ac:spMk id="7" creationId="{6CF5D412-C3F0-4B07-9661-331382FB81A8}"/>
          </ac:spMkLst>
        </pc:spChg>
        <pc:spChg chg="mod topLvl">
          <ac:chgData name="Eldert Grootenboer" userId="3fe8758b2c2b58d2" providerId="LiveId" clId="{45897FA1-1A19-41AC-9DAF-64F6ACC83477}" dt="2020-06-03T12:31:41.982" v="1155" actId="164"/>
          <ac:spMkLst>
            <pc:docMk/>
            <pc:sldMk cId="3368177089" sldId="1594"/>
            <ac:spMk id="8" creationId="{20DCD4A3-3986-4306-AFFF-668E0A1F3057}"/>
          </ac:spMkLst>
        </pc:spChg>
        <pc:spChg chg="mod topLvl">
          <ac:chgData name="Eldert Grootenboer" userId="3fe8758b2c2b58d2" providerId="LiveId" clId="{45897FA1-1A19-41AC-9DAF-64F6ACC83477}" dt="2020-06-03T12:31:41.982" v="1155" actId="164"/>
          <ac:spMkLst>
            <pc:docMk/>
            <pc:sldMk cId="3368177089" sldId="1594"/>
            <ac:spMk id="9" creationId="{C76EE65D-F1E2-431F-B5DE-E9D9895CCAC9}"/>
          </ac:spMkLst>
        </pc:spChg>
        <pc:spChg chg="mod topLvl">
          <ac:chgData name="Eldert Grootenboer" userId="3fe8758b2c2b58d2" providerId="LiveId" clId="{45897FA1-1A19-41AC-9DAF-64F6ACC83477}" dt="2020-06-03T12:31:46.445" v="1156" actId="164"/>
          <ac:spMkLst>
            <pc:docMk/>
            <pc:sldMk cId="3368177089" sldId="1594"/>
            <ac:spMk id="10" creationId="{37712166-89FF-4833-88C3-49ED0AFAC740}"/>
          </ac:spMkLst>
        </pc:spChg>
        <pc:spChg chg="mod topLvl">
          <ac:chgData name="Eldert Grootenboer" userId="3fe8758b2c2b58d2" providerId="LiveId" clId="{45897FA1-1A19-41AC-9DAF-64F6ACC83477}" dt="2020-06-03T12:31:46.445" v="1156" actId="164"/>
          <ac:spMkLst>
            <pc:docMk/>
            <pc:sldMk cId="3368177089" sldId="1594"/>
            <ac:spMk id="11" creationId="{C3998858-87B7-4905-B37B-C8E57D9BD073}"/>
          </ac:spMkLst>
        </pc:spChg>
        <pc:grpChg chg="del mod">
          <ac:chgData name="Eldert Grootenboer" userId="3fe8758b2c2b58d2" providerId="LiveId" clId="{45897FA1-1A19-41AC-9DAF-64F6ACC83477}" dt="2020-06-03T12:31:24.991" v="1153" actId="165"/>
          <ac:grpSpMkLst>
            <pc:docMk/>
            <pc:sldMk cId="3368177089" sldId="1594"/>
            <ac:grpSpMk id="4" creationId="{3D820C98-73F9-4743-A247-BF2E447D5B34}"/>
          </ac:grpSpMkLst>
        </pc:grpChg>
        <pc:grpChg chg="add mod">
          <ac:chgData name="Eldert Grootenboer" userId="3fe8758b2c2b58d2" providerId="LiveId" clId="{45897FA1-1A19-41AC-9DAF-64F6ACC83477}" dt="2020-06-03T12:31:31.630" v="1154" actId="164"/>
          <ac:grpSpMkLst>
            <pc:docMk/>
            <pc:sldMk cId="3368177089" sldId="1594"/>
            <ac:grpSpMk id="12" creationId="{4229B02C-C8C2-436D-BC44-58DA98C78ED2}"/>
          </ac:grpSpMkLst>
        </pc:grpChg>
        <pc:grpChg chg="add mod">
          <ac:chgData name="Eldert Grootenboer" userId="3fe8758b2c2b58d2" providerId="LiveId" clId="{45897FA1-1A19-41AC-9DAF-64F6ACC83477}" dt="2020-06-03T12:31:41.982" v="1155" actId="164"/>
          <ac:grpSpMkLst>
            <pc:docMk/>
            <pc:sldMk cId="3368177089" sldId="1594"/>
            <ac:grpSpMk id="13" creationId="{71FFF37D-7952-4B92-8E12-E2786CF61AB0}"/>
          </ac:grpSpMkLst>
        </pc:grpChg>
        <pc:grpChg chg="add mod">
          <ac:chgData name="Eldert Grootenboer" userId="3fe8758b2c2b58d2" providerId="LiveId" clId="{45897FA1-1A19-41AC-9DAF-64F6ACC83477}" dt="2020-06-03T12:31:46.445" v="1156" actId="164"/>
          <ac:grpSpMkLst>
            <pc:docMk/>
            <pc:sldMk cId="3368177089" sldId="1594"/>
            <ac:grpSpMk id="14" creationId="{369688EE-790F-4A02-A8D2-2B346DF901F9}"/>
          </ac:grpSpMkLst>
        </pc:grpChg>
        <pc:graphicFrameChg chg="add del">
          <ac:chgData name="Eldert Grootenboer" userId="3fe8758b2c2b58d2" providerId="LiveId" clId="{45897FA1-1A19-41AC-9DAF-64F6ACC83477}" dt="2020-06-02T07:45:59.543" v="129" actId="26606"/>
          <ac:graphicFrameMkLst>
            <pc:docMk/>
            <pc:sldMk cId="3368177089" sldId="1594"/>
            <ac:graphicFrameMk id="5" creationId="{5719AD10-0E4E-4569-864C-3C59679CB75A}"/>
          </ac:graphicFrameMkLst>
        </pc:graphicFrameChg>
        <pc:graphicFrameChg chg="add del mod">
          <ac:chgData name="Eldert Grootenboer" userId="3fe8758b2c2b58d2" providerId="LiveId" clId="{45897FA1-1A19-41AC-9DAF-64F6ACC83477}" dt="2020-06-03T12:31:18.583" v="1152" actId="18245"/>
          <ac:graphicFrameMkLst>
            <pc:docMk/>
            <pc:sldMk cId="3368177089" sldId="1594"/>
            <ac:graphicFrameMk id="6" creationId="{9E033CC7-E171-4C7D-90F6-93204C63857B}"/>
          </ac:graphicFrameMkLst>
        </pc:graphicFrameChg>
      </pc:sldChg>
      <pc:sldChg chg="del">
        <pc:chgData name="Eldert Grootenboer" userId="3fe8758b2c2b58d2" providerId="LiveId" clId="{45897FA1-1A19-41AC-9DAF-64F6ACC83477}" dt="2020-06-02T07:19:03.865" v="3" actId="47"/>
        <pc:sldMkLst>
          <pc:docMk/>
          <pc:sldMk cId="234770076" sldId="1815"/>
        </pc:sldMkLst>
      </pc:sldChg>
      <pc:sldChg chg="addSp delSp modSp modTransition setBg modAnim">
        <pc:chgData name="Eldert Grootenboer" userId="3fe8758b2c2b58d2" providerId="LiveId" clId="{45897FA1-1A19-41AC-9DAF-64F6ACC83477}" dt="2020-06-03T12:34:18.268" v="1172"/>
        <pc:sldMkLst>
          <pc:docMk/>
          <pc:sldMk cId="3554866888" sldId="1856"/>
        </pc:sldMkLst>
        <pc:spChg chg="mod">
          <ac:chgData name="Eldert Grootenboer" userId="3fe8758b2c2b58d2" providerId="LiveId" clId="{45897FA1-1A19-41AC-9DAF-64F6ACC83477}" dt="2020-06-03T09:44:23.103" v="505"/>
          <ac:spMkLst>
            <pc:docMk/>
            <pc:sldMk cId="3554866888" sldId="1856"/>
            <ac:spMk id="2" creationId="{8E835FDD-4930-4538-ACCB-41C683A31B9D}"/>
          </ac:spMkLst>
        </pc:spChg>
        <pc:spChg chg="add del mod">
          <ac:chgData name="Eldert Grootenboer" userId="3fe8758b2c2b58d2" providerId="LiveId" clId="{45897FA1-1A19-41AC-9DAF-64F6ACC83477}" dt="2020-06-03T09:44:23.103" v="505"/>
          <ac:spMkLst>
            <pc:docMk/>
            <pc:sldMk cId="3554866888" sldId="1856"/>
            <ac:spMk id="3" creationId="{C4BDD001-211A-4DC6-9F7E-79956A290C68}"/>
          </ac:spMkLst>
        </pc:spChg>
      </pc:sldChg>
      <pc:sldChg chg="addSp delSp modSp modTransition setBg modAnim">
        <pc:chgData name="Eldert Grootenboer" userId="3fe8758b2c2b58d2" providerId="LiveId" clId="{45897FA1-1A19-41AC-9DAF-64F6ACC83477}" dt="2020-06-03T12:42:27.133" v="1206"/>
        <pc:sldMkLst>
          <pc:docMk/>
          <pc:sldMk cId="623596412" sldId="1860"/>
        </pc:sldMkLst>
        <pc:spChg chg="mod">
          <ac:chgData name="Eldert Grootenboer" userId="3fe8758b2c2b58d2" providerId="LiveId" clId="{45897FA1-1A19-41AC-9DAF-64F6ACC83477}" dt="2020-06-03T09:44:23.103" v="505"/>
          <ac:spMkLst>
            <pc:docMk/>
            <pc:sldMk cId="623596412" sldId="1860"/>
            <ac:spMk id="2" creationId="{9E39ABD6-0962-4CA6-B09D-AF8D2987F302}"/>
          </ac:spMkLst>
        </pc:spChg>
        <pc:spChg chg="mod">
          <ac:chgData name="Eldert Grootenboer" userId="3fe8758b2c2b58d2" providerId="LiveId" clId="{45897FA1-1A19-41AC-9DAF-64F6ACC83477}" dt="2020-06-03T09:44:23.103" v="505"/>
          <ac:spMkLst>
            <pc:docMk/>
            <pc:sldMk cId="623596412" sldId="1860"/>
            <ac:spMk id="3" creationId="{BDA87527-CCE5-43A3-925B-F098D50A86F8}"/>
          </ac:spMkLst>
        </pc:spChg>
        <pc:spChg chg="add del mod">
          <ac:chgData name="Eldert Grootenboer" userId="3fe8758b2c2b58d2" providerId="LiveId" clId="{45897FA1-1A19-41AC-9DAF-64F6ACC83477}" dt="2020-06-03T09:44:23.103" v="505"/>
          <ac:spMkLst>
            <pc:docMk/>
            <pc:sldMk cId="623596412" sldId="1860"/>
            <ac:spMk id="5" creationId="{FDD2B209-0804-469F-923B-C7A01819CD1F}"/>
          </ac:spMkLst>
        </pc:spChg>
        <pc:spChg chg="add del mod">
          <ac:chgData name="Eldert Grootenboer" userId="3fe8758b2c2b58d2" providerId="LiveId" clId="{45897FA1-1A19-41AC-9DAF-64F6ACC83477}" dt="2020-06-03T09:44:23.103" v="505"/>
          <ac:spMkLst>
            <pc:docMk/>
            <pc:sldMk cId="623596412" sldId="1860"/>
            <ac:spMk id="6" creationId="{08444C4E-29C4-4C3E-A27D-8244FDB4E05E}"/>
          </ac:spMkLst>
        </pc:spChg>
      </pc:sldChg>
      <pc:sldChg chg="addSp delSp modSp modTransition setBg modAnim">
        <pc:chgData name="Eldert Grootenboer" userId="3fe8758b2c2b58d2" providerId="LiveId" clId="{45897FA1-1A19-41AC-9DAF-64F6ACC83477}" dt="2020-06-03T12:35:12.463" v="1177"/>
        <pc:sldMkLst>
          <pc:docMk/>
          <pc:sldMk cId="3790027699" sldId="1861"/>
        </pc:sldMkLst>
        <pc:spChg chg="mod">
          <ac:chgData name="Eldert Grootenboer" userId="3fe8758b2c2b58d2" providerId="LiveId" clId="{45897FA1-1A19-41AC-9DAF-64F6ACC83477}" dt="2020-06-03T09:44:23.103" v="505"/>
          <ac:spMkLst>
            <pc:docMk/>
            <pc:sldMk cId="3790027699" sldId="1861"/>
            <ac:spMk id="2" creationId="{8E835FDD-4930-4538-ACCB-41C683A31B9D}"/>
          </ac:spMkLst>
        </pc:spChg>
        <pc:spChg chg="add del mod">
          <ac:chgData name="Eldert Grootenboer" userId="3fe8758b2c2b58d2" providerId="LiveId" clId="{45897FA1-1A19-41AC-9DAF-64F6ACC83477}" dt="2020-06-03T09:44:23.103" v="505"/>
          <ac:spMkLst>
            <pc:docMk/>
            <pc:sldMk cId="3790027699" sldId="1861"/>
            <ac:spMk id="3" creationId="{D0A3F8FE-5116-4364-ADF0-917621AD1C4A}"/>
          </ac:spMkLst>
        </pc:spChg>
      </pc:sldChg>
      <pc:sldChg chg="addSp delSp modSp modTransition setBg modAnim">
        <pc:chgData name="Eldert Grootenboer" userId="3fe8758b2c2b58d2" providerId="LiveId" clId="{45897FA1-1A19-41AC-9DAF-64F6ACC83477}" dt="2020-06-03T12:50:30.998" v="1248"/>
        <pc:sldMkLst>
          <pc:docMk/>
          <pc:sldMk cId="1208244892" sldId="1862"/>
        </pc:sldMkLst>
        <pc:spChg chg="mod">
          <ac:chgData name="Eldert Grootenboer" userId="3fe8758b2c2b58d2" providerId="LiveId" clId="{45897FA1-1A19-41AC-9DAF-64F6ACC83477}" dt="2020-06-03T09:44:23.103" v="505"/>
          <ac:spMkLst>
            <pc:docMk/>
            <pc:sldMk cId="1208244892" sldId="1862"/>
            <ac:spMk id="2" creationId="{8E835FDD-4930-4538-ACCB-41C683A31B9D}"/>
          </ac:spMkLst>
        </pc:spChg>
        <pc:spChg chg="add del mod">
          <ac:chgData name="Eldert Grootenboer" userId="3fe8758b2c2b58d2" providerId="LiveId" clId="{45897FA1-1A19-41AC-9DAF-64F6ACC83477}" dt="2020-06-03T09:44:23.103" v="505"/>
          <ac:spMkLst>
            <pc:docMk/>
            <pc:sldMk cId="1208244892" sldId="1862"/>
            <ac:spMk id="4" creationId="{7D9AF928-F7D6-4566-A4F9-1EBFA171B73D}"/>
          </ac:spMkLst>
        </pc:spChg>
      </pc:sldChg>
      <pc:sldChg chg="addSp delSp modSp mod modTransition setBg modClrScheme chgLayout">
        <pc:chgData name="Eldert Grootenboer" userId="3fe8758b2c2b58d2" providerId="LiveId" clId="{45897FA1-1A19-41AC-9DAF-64F6ACC83477}" dt="2020-06-03T12:24:52.757" v="1134"/>
        <pc:sldMkLst>
          <pc:docMk/>
          <pc:sldMk cId="847906476" sldId="1863"/>
        </pc:sldMkLst>
        <pc:spChg chg="add del mod ord">
          <ac:chgData name="Eldert Grootenboer" userId="3fe8758b2c2b58d2" providerId="LiveId" clId="{45897FA1-1A19-41AC-9DAF-64F6ACC83477}" dt="2020-06-03T09:32:11.431" v="411" actId="700"/>
          <ac:spMkLst>
            <pc:docMk/>
            <pc:sldMk cId="847906476" sldId="1863"/>
            <ac:spMk id="2" creationId="{34E769AA-6B26-4F4E-BE6E-B3B00E866732}"/>
          </ac:spMkLst>
        </pc:spChg>
        <pc:spChg chg="add del mod ord">
          <ac:chgData name="Eldert Grootenboer" userId="3fe8758b2c2b58d2" providerId="LiveId" clId="{45897FA1-1A19-41AC-9DAF-64F6ACC83477}" dt="2020-06-03T10:11:55.671" v="654" actId="700"/>
          <ac:spMkLst>
            <pc:docMk/>
            <pc:sldMk cId="847906476" sldId="1863"/>
            <ac:spMk id="2" creationId="{8C3CD9A7-069F-4B01-998F-366662F35C99}"/>
          </ac:spMkLst>
        </pc:spChg>
        <pc:spChg chg="add mod ord">
          <ac:chgData name="Eldert Grootenboer" userId="3fe8758b2c2b58d2" providerId="LiveId" clId="{45897FA1-1A19-41AC-9DAF-64F6ACC83477}" dt="2020-06-03T10:12:29.029" v="661" actId="700"/>
          <ac:spMkLst>
            <pc:docMk/>
            <pc:sldMk cId="847906476" sldId="1863"/>
            <ac:spMk id="3" creationId="{8916C2BA-BC63-4AAC-B8AD-2E32861BF0D5}"/>
          </ac:spMkLst>
        </pc:spChg>
        <pc:spChg chg="add del mod ord">
          <ac:chgData name="Eldert Grootenboer" userId="3fe8758b2c2b58d2" providerId="LiveId" clId="{45897FA1-1A19-41AC-9DAF-64F6ACC83477}" dt="2020-06-03T10:12:29.029" v="661" actId="700"/>
          <ac:spMkLst>
            <pc:docMk/>
            <pc:sldMk cId="847906476" sldId="1863"/>
            <ac:spMk id="4" creationId="{1A3DDADB-075C-421C-A0B8-EB37838411EB}"/>
          </ac:spMkLst>
        </pc:spChg>
        <pc:spChg chg="add del mod">
          <ac:chgData name="Eldert Grootenboer" userId="3fe8758b2c2b58d2" providerId="LiveId" clId="{45897FA1-1A19-41AC-9DAF-64F6ACC83477}" dt="2020-06-03T09:44:23.103" v="505"/>
          <ac:spMkLst>
            <pc:docMk/>
            <pc:sldMk cId="847906476" sldId="1863"/>
            <ac:spMk id="4" creationId="{386D0582-CCA1-47BE-BD80-4118984442C4}"/>
          </ac:spMkLst>
        </pc:spChg>
        <pc:spChg chg="del">
          <ac:chgData name="Eldert Grootenboer" userId="3fe8758b2c2b58d2" providerId="LiveId" clId="{45897FA1-1A19-41AC-9DAF-64F6ACC83477}" dt="2020-06-03T09:41:03.027" v="483" actId="478"/>
          <ac:spMkLst>
            <pc:docMk/>
            <pc:sldMk cId="847906476" sldId="1863"/>
            <ac:spMk id="5" creationId="{00000000-0000-0000-0000-000000000000}"/>
          </ac:spMkLst>
        </pc:spChg>
        <pc:spChg chg="mod">
          <ac:chgData name="Eldert Grootenboer" userId="3fe8758b2c2b58d2" providerId="LiveId" clId="{45897FA1-1A19-41AC-9DAF-64F6ACC83477}" dt="2020-06-03T09:32:13.556" v="412" actId="21"/>
          <ac:spMkLst>
            <pc:docMk/>
            <pc:sldMk cId="847906476" sldId="1863"/>
            <ac:spMk id="6" creationId="{00000000-0000-0000-0000-000000000000}"/>
          </ac:spMkLst>
        </pc:spChg>
        <pc:spChg chg="del">
          <ac:chgData name="Eldert Grootenboer" userId="3fe8758b2c2b58d2" providerId="LiveId" clId="{45897FA1-1A19-41AC-9DAF-64F6ACC83477}" dt="2020-06-03T09:52:15.998" v="548" actId="478"/>
          <ac:spMkLst>
            <pc:docMk/>
            <pc:sldMk cId="847906476" sldId="1863"/>
            <ac:spMk id="7" creationId="{00B502EB-C60D-4CFB-943C-0A15E79D8139}"/>
          </ac:spMkLst>
        </pc:spChg>
        <pc:spChg chg="add del mod ord">
          <ac:chgData name="Eldert Grootenboer" userId="3fe8758b2c2b58d2" providerId="LiveId" clId="{45897FA1-1A19-41AC-9DAF-64F6ACC83477}" dt="2020-06-03T09:53:41.131" v="560"/>
          <ac:spMkLst>
            <pc:docMk/>
            <pc:sldMk cId="847906476" sldId="1863"/>
            <ac:spMk id="8" creationId="{B5D92A08-E636-47D5-A61A-58C50249D449}"/>
          </ac:spMkLst>
        </pc:spChg>
        <pc:spChg chg="add del mod ord">
          <ac:chgData name="Eldert Grootenboer" userId="3fe8758b2c2b58d2" providerId="LiveId" clId="{45897FA1-1A19-41AC-9DAF-64F6ACC83477}" dt="2020-06-03T09:57:49.182" v="582" actId="478"/>
          <ac:spMkLst>
            <pc:docMk/>
            <pc:sldMk cId="847906476" sldId="1863"/>
            <ac:spMk id="9" creationId="{39519000-AC63-49A9-947B-6CB63304733E}"/>
          </ac:spMkLst>
        </pc:spChg>
        <pc:picChg chg="add del mod ord">
          <ac:chgData name="Eldert Grootenboer" userId="3fe8758b2c2b58d2" providerId="LiveId" clId="{45897FA1-1A19-41AC-9DAF-64F6ACC83477}" dt="2020-06-03T10:12:29.029" v="661" actId="700"/>
          <ac:picMkLst>
            <pc:docMk/>
            <pc:sldMk cId="847906476" sldId="1863"/>
            <ac:picMk id="10" creationId="{0F63A547-8E60-40EC-8107-C9355F7F866A}"/>
          </ac:picMkLst>
        </pc:picChg>
        <pc:picChg chg="add del mod">
          <ac:chgData name="Eldert Grootenboer" userId="3fe8758b2c2b58d2" providerId="LiveId" clId="{45897FA1-1A19-41AC-9DAF-64F6ACC83477}" dt="2020-06-03T09:53:38.878" v="559" actId="21"/>
          <ac:picMkLst>
            <pc:docMk/>
            <pc:sldMk cId="847906476" sldId="1863"/>
            <ac:picMk id="1026" creationId="{990845E3-1433-4BAA-A7F2-A0578629717B}"/>
          </ac:picMkLst>
        </pc:picChg>
      </pc:sldChg>
      <pc:sldChg chg="addSp delSp modSp mod modTransition setBg modClrScheme delAnim modAnim chgLayout">
        <pc:chgData name="Eldert Grootenboer" userId="3fe8758b2c2b58d2" providerId="LiveId" clId="{45897FA1-1A19-41AC-9DAF-64F6ACC83477}" dt="2020-06-03T12:24:52.757" v="1134"/>
        <pc:sldMkLst>
          <pc:docMk/>
          <pc:sldMk cId="2737097749" sldId="1864"/>
        </pc:sldMkLst>
        <pc:spChg chg="add del mod ord">
          <ac:chgData name="Eldert Grootenboer" userId="3fe8758b2c2b58d2" providerId="LiveId" clId="{45897FA1-1A19-41AC-9DAF-64F6ACC83477}" dt="2020-06-03T09:21:33.871" v="294" actId="700"/>
          <ac:spMkLst>
            <pc:docMk/>
            <pc:sldMk cId="2737097749" sldId="1864"/>
            <ac:spMk id="2" creationId="{B57946D3-DEAA-4DF1-800A-6719213CA400}"/>
          </ac:spMkLst>
        </pc:spChg>
        <pc:spChg chg="add mod ord">
          <ac:chgData name="Eldert Grootenboer" userId="3fe8758b2c2b58d2" providerId="LiveId" clId="{45897FA1-1A19-41AC-9DAF-64F6ACC83477}" dt="2020-06-03T10:08:06.746" v="626" actId="26606"/>
          <ac:spMkLst>
            <pc:docMk/>
            <pc:sldMk cId="2737097749" sldId="1864"/>
            <ac:spMk id="3" creationId="{8A4C784E-5635-458D-A38A-F1EB4B751DEA}"/>
          </ac:spMkLst>
        </pc:spChg>
        <pc:spChg chg="add del mod">
          <ac:chgData name="Eldert Grootenboer" userId="3fe8758b2c2b58d2" providerId="LiveId" clId="{45897FA1-1A19-41AC-9DAF-64F6ACC83477}" dt="2020-06-03T09:35:51.796" v="440"/>
          <ac:spMkLst>
            <pc:docMk/>
            <pc:sldMk cId="2737097749" sldId="1864"/>
            <ac:spMk id="4" creationId="{5CF84375-6E5C-4657-B1B0-2A090BEFE396}"/>
          </ac:spMkLst>
        </pc:spChg>
        <pc:spChg chg="mod topLvl">
          <ac:chgData name="Eldert Grootenboer" userId="3fe8758b2c2b58d2" providerId="LiveId" clId="{45897FA1-1A19-41AC-9DAF-64F6ACC83477}" dt="2020-06-03T11:38:46.908" v="1084" actId="164"/>
          <ac:spMkLst>
            <pc:docMk/>
            <pc:sldMk cId="2737097749" sldId="1864"/>
            <ac:spMk id="4" creationId="{B284D359-3CD8-4049-A166-3B9F9DEC62FF}"/>
          </ac:spMkLst>
        </pc:spChg>
        <pc:spChg chg="del">
          <ac:chgData name="Eldert Grootenboer" userId="3fe8758b2c2b58d2" providerId="LiveId" clId="{45897FA1-1A19-41AC-9DAF-64F6ACC83477}" dt="2020-06-03T09:23:28.499" v="308" actId="478"/>
          <ac:spMkLst>
            <pc:docMk/>
            <pc:sldMk cId="2737097749" sldId="1864"/>
            <ac:spMk id="5" creationId="{00000000-0000-0000-0000-000000000000}"/>
          </ac:spMkLst>
        </pc:spChg>
        <pc:spChg chg="mod topLvl">
          <ac:chgData name="Eldert Grootenboer" userId="3fe8758b2c2b58d2" providerId="LiveId" clId="{45897FA1-1A19-41AC-9DAF-64F6ACC83477}" dt="2020-06-03T11:38:46.908" v="1084" actId="164"/>
          <ac:spMkLst>
            <pc:docMk/>
            <pc:sldMk cId="2737097749" sldId="1864"/>
            <ac:spMk id="5" creationId="{9194FF0D-13CD-4DF9-A5BE-AC958BC83A38}"/>
          </ac:spMkLst>
        </pc:spChg>
        <pc:spChg chg="mod ord">
          <ac:chgData name="Eldert Grootenboer" userId="3fe8758b2c2b58d2" providerId="LiveId" clId="{45897FA1-1A19-41AC-9DAF-64F6ACC83477}" dt="2020-06-03T10:08:06.746" v="626" actId="26606"/>
          <ac:spMkLst>
            <pc:docMk/>
            <pc:sldMk cId="2737097749" sldId="1864"/>
            <ac:spMk id="6" creationId="{00000000-0000-0000-0000-000000000000}"/>
          </ac:spMkLst>
        </pc:spChg>
        <pc:spChg chg="del">
          <ac:chgData name="Eldert Grootenboer" userId="3fe8758b2c2b58d2" providerId="LiveId" clId="{45897FA1-1A19-41AC-9DAF-64F6ACC83477}" dt="2020-06-03T09:23:33.064" v="309" actId="478"/>
          <ac:spMkLst>
            <pc:docMk/>
            <pc:sldMk cId="2737097749" sldId="1864"/>
            <ac:spMk id="7" creationId="{00B502EB-C60D-4CFB-943C-0A15E79D8139}"/>
          </ac:spMkLst>
        </pc:spChg>
        <pc:spChg chg="mod topLvl">
          <ac:chgData name="Eldert Grootenboer" userId="3fe8758b2c2b58d2" providerId="LiveId" clId="{45897FA1-1A19-41AC-9DAF-64F6ACC83477}" dt="2020-06-03T11:38:56.698" v="1085" actId="164"/>
          <ac:spMkLst>
            <pc:docMk/>
            <pc:sldMk cId="2737097749" sldId="1864"/>
            <ac:spMk id="7" creationId="{1376C5A1-C852-40B0-9AF5-75700FA54D7D}"/>
          </ac:spMkLst>
        </pc:spChg>
        <pc:spChg chg="add del mod ord">
          <ac:chgData name="Eldert Grootenboer" userId="3fe8758b2c2b58d2" providerId="LiveId" clId="{45897FA1-1A19-41AC-9DAF-64F6ACC83477}" dt="2020-06-03T10:08:06.746" v="626" actId="26606"/>
          <ac:spMkLst>
            <pc:docMk/>
            <pc:sldMk cId="2737097749" sldId="1864"/>
            <ac:spMk id="8" creationId="{5A84BB65-7A51-4B07-82FA-0C81EFA9BD00}"/>
          </ac:spMkLst>
        </pc:spChg>
        <pc:spChg chg="mod topLvl">
          <ac:chgData name="Eldert Grootenboer" userId="3fe8758b2c2b58d2" providerId="LiveId" clId="{45897FA1-1A19-41AC-9DAF-64F6ACC83477}" dt="2020-06-03T11:38:56.698" v="1085" actId="164"/>
          <ac:spMkLst>
            <pc:docMk/>
            <pc:sldMk cId="2737097749" sldId="1864"/>
            <ac:spMk id="9" creationId="{14185891-282F-43F9-827C-09FF59313D2F}"/>
          </ac:spMkLst>
        </pc:spChg>
        <pc:spChg chg="del mod">
          <ac:chgData name="Eldert Grootenboer" userId="3fe8758b2c2b58d2" providerId="LiveId" clId="{45897FA1-1A19-41AC-9DAF-64F6ACC83477}" dt="2020-06-03T09:37:03.620" v="448" actId="478"/>
          <ac:spMkLst>
            <pc:docMk/>
            <pc:sldMk cId="2737097749" sldId="1864"/>
            <ac:spMk id="9" creationId="{2961A680-6B72-4D3A-86F6-596205A8B8A0}"/>
          </ac:spMkLst>
        </pc:spChg>
        <pc:spChg chg="add del mod">
          <ac:chgData name="Eldert Grootenboer" userId="3fe8758b2c2b58d2" providerId="LiveId" clId="{45897FA1-1A19-41AC-9DAF-64F6ACC83477}" dt="2020-06-03T09:39:18.835" v="468"/>
          <ac:spMkLst>
            <pc:docMk/>
            <pc:sldMk cId="2737097749" sldId="1864"/>
            <ac:spMk id="10" creationId="{7ACB7220-D4CE-45FE-900A-DB6FA3875F95}"/>
          </ac:spMkLst>
        </pc:spChg>
        <pc:spChg chg="mod topLvl">
          <ac:chgData name="Eldert Grootenboer" userId="3fe8758b2c2b58d2" providerId="LiveId" clId="{45897FA1-1A19-41AC-9DAF-64F6ACC83477}" dt="2020-06-03T11:39:02.140" v="1086" actId="164"/>
          <ac:spMkLst>
            <pc:docMk/>
            <pc:sldMk cId="2737097749" sldId="1864"/>
            <ac:spMk id="10" creationId="{CBE9463C-A484-4A3D-BBF4-48126292AB2B}"/>
          </ac:spMkLst>
        </pc:spChg>
        <pc:spChg chg="mod topLvl">
          <ac:chgData name="Eldert Grootenboer" userId="3fe8758b2c2b58d2" providerId="LiveId" clId="{45897FA1-1A19-41AC-9DAF-64F6ACC83477}" dt="2020-06-03T11:39:02.140" v="1086" actId="164"/>
          <ac:spMkLst>
            <pc:docMk/>
            <pc:sldMk cId="2737097749" sldId="1864"/>
            <ac:spMk id="11" creationId="{460F3EAD-D2DE-4AA5-A4EA-0C02AF33A933}"/>
          </ac:spMkLst>
        </pc:spChg>
        <pc:spChg chg="add del mod">
          <ac:chgData name="Eldert Grootenboer" userId="3fe8758b2c2b58d2" providerId="LiveId" clId="{45897FA1-1A19-41AC-9DAF-64F6ACC83477}" dt="2020-06-03T09:39:18.835" v="468"/>
          <ac:spMkLst>
            <pc:docMk/>
            <pc:sldMk cId="2737097749" sldId="1864"/>
            <ac:spMk id="11" creationId="{B17FA532-1FC8-4E64-B717-549B8D65270C}"/>
          </ac:spMkLst>
        </pc:spChg>
        <pc:spChg chg="mod topLvl">
          <ac:chgData name="Eldert Grootenboer" userId="3fe8758b2c2b58d2" providerId="LiveId" clId="{45897FA1-1A19-41AC-9DAF-64F6ACC83477}" dt="2020-06-03T11:39:07.282" v="1087" actId="164"/>
          <ac:spMkLst>
            <pc:docMk/>
            <pc:sldMk cId="2737097749" sldId="1864"/>
            <ac:spMk id="12" creationId="{460DD0A8-DC35-4991-A186-2F644259F836}"/>
          </ac:spMkLst>
        </pc:spChg>
        <pc:spChg chg="add del mod">
          <ac:chgData name="Eldert Grootenboer" userId="3fe8758b2c2b58d2" providerId="LiveId" clId="{45897FA1-1A19-41AC-9DAF-64F6ACC83477}" dt="2020-06-03T09:40:37.318" v="478"/>
          <ac:spMkLst>
            <pc:docMk/>
            <pc:sldMk cId="2737097749" sldId="1864"/>
            <ac:spMk id="12" creationId="{DC4F8752-BDB0-458E-A043-C1B74126E83A}"/>
          </ac:spMkLst>
        </pc:spChg>
        <pc:spChg chg="mod topLvl">
          <ac:chgData name="Eldert Grootenboer" userId="3fe8758b2c2b58d2" providerId="LiveId" clId="{45897FA1-1A19-41AC-9DAF-64F6ACC83477}" dt="2020-06-03T11:39:07.282" v="1087" actId="164"/>
          <ac:spMkLst>
            <pc:docMk/>
            <pc:sldMk cId="2737097749" sldId="1864"/>
            <ac:spMk id="13" creationId="{03444125-7997-4AC7-B68B-7DA5325E1E32}"/>
          </ac:spMkLst>
        </pc:spChg>
        <pc:spChg chg="add del mod">
          <ac:chgData name="Eldert Grootenboer" userId="3fe8758b2c2b58d2" providerId="LiveId" clId="{45897FA1-1A19-41AC-9DAF-64F6ACC83477}" dt="2020-06-03T09:40:37.318" v="478"/>
          <ac:spMkLst>
            <pc:docMk/>
            <pc:sldMk cId="2737097749" sldId="1864"/>
            <ac:spMk id="13" creationId="{9AD7AC76-4CFF-4A82-978E-038262556A5F}"/>
          </ac:spMkLst>
        </pc:spChg>
        <pc:spChg chg="mod topLvl">
          <ac:chgData name="Eldert Grootenboer" userId="3fe8758b2c2b58d2" providerId="LiveId" clId="{45897FA1-1A19-41AC-9DAF-64F6ACC83477}" dt="2020-06-03T11:39:12.216" v="1088" actId="164"/>
          <ac:spMkLst>
            <pc:docMk/>
            <pc:sldMk cId="2737097749" sldId="1864"/>
            <ac:spMk id="14" creationId="{C8F0923D-2244-47AD-B522-EB6F338D2519}"/>
          </ac:spMkLst>
        </pc:spChg>
        <pc:spChg chg="add del mod">
          <ac:chgData name="Eldert Grootenboer" userId="3fe8758b2c2b58d2" providerId="LiveId" clId="{45897FA1-1A19-41AC-9DAF-64F6ACC83477}" dt="2020-06-03T09:40:52.960" v="481"/>
          <ac:spMkLst>
            <pc:docMk/>
            <pc:sldMk cId="2737097749" sldId="1864"/>
            <ac:spMk id="14" creationId="{F42F8BBD-BC6D-4E9F-B764-1FECF0AC2441}"/>
          </ac:spMkLst>
        </pc:spChg>
        <pc:spChg chg="add del mod">
          <ac:chgData name="Eldert Grootenboer" userId="3fe8758b2c2b58d2" providerId="LiveId" clId="{45897FA1-1A19-41AC-9DAF-64F6ACC83477}" dt="2020-06-03T09:40:52.960" v="481"/>
          <ac:spMkLst>
            <pc:docMk/>
            <pc:sldMk cId="2737097749" sldId="1864"/>
            <ac:spMk id="15" creationId="{67267A7C-16F8-4D8F-B168-2A77CDBD2E2C}"/>
          </ac:spMkLst>
        </pc:spChg>
        <pc:spChg chg="mod topLvl">
          <ac:chgData name="Eldert Grootenboer" userId="3fe8758b2c2b58d2" providerId="LiveId" clId="{45897FA1-1A19-41AC-9DAF-64F6ACC83477}" dt="2020-06-03T11:39:12.216" v="1088" actId="164"/>
          <ac:spMkLst>
            <pc:docMk/>
            <pc:sldMk cId="2737097749" sldId="1864"/>
            <ac:spMk id="15" creationId="{F0316CFA-609C-4231-BB32-D3013C16A976}"/>
          </ac:spMkLst>
        </pc:spChg>
        <pc:spChg chg="mod topLvl">
          <ac:chgData name="Eldert Grootenboer" userId="3fe8758b2c2b58d2" providerId="LiveId" clId="{45897FA1-1A19-41AC-9DAF-64F6ACC83477}" dt="2020-06-03T11:39:17.751" v="1089" actId="164"/>
          <ac:spMkLst>
            <pc:docMk/>
            <pc:sldMk cId="2737097749" sldId="1864"/>
            <ac:spMk id="16" creationId="{4FB9626A-A985-4A6C-9F48-96F336633578}"/>
          </ac:spMkLst>
        </pc:spChg>
        <pc:spChg chg="add del mod">
          <ac:chgData name="Eldert Grootenboer" userId="3fe8758b2c2b58d2" providerId="LiveId" clId="{45897FA1-1A19-41AC-9DAF-64F6ACC83477}" dt="2020-06-03T09:44:23.103" v="505"/>
          <ac:spMkLst>
            <pc:docMk/>
            <pc:sldMk cId="2737097749" sldId="1864"/>
            <ac:spMk id="16" creationId="{C6808F21-5ED7-4384-B8A3-CBAD9B198DD1}"/>
          </ac:spMkLst>
        </pc:spChg>
        <pc:spChg chg="add del mod">
          <ac:chgData name="Eldert Grootenboer" userId="3fe8758b2c2b58d2" providerId="LiveId" clId="{45897FA1-1A19-41AC-9DAF-64F6ACC83477}" dt="2020-06-03T09:44:23.103" v="505"/>
          <ac:spMkLst>
            <pc:docMk/>
            <pc:sldMk cId="2737097749" sldId="1864"/>
            <ac:spMk id="17" creationId="{8BD59DB9-149C-4058-8193-7A9C8603A1C2}"/>
          </ac:spMkLst>
        </pc:spChg>
        <pc:spChg chg="mod topLvl">
          <ac:chgData name="Eldert Grootenboer" userId="3fe8758b2c2b58d2" providerId="LiveId" clId="{45897FA1-1A19-41AC-9DAF-64F6ACC83477}" dt="2020-06-03T11:39:17.751" v="1089" actId="164"/>
          <ac:spMkLst>
            <pc:docMk/>
            <pc:sldMk cId="2737097749" sldId="1864"/>
            <ac:spMk id="17" creationId="{A43F38FC-0CFE-4959-8806-D7C99E97B3FA}"/>
          </ac:spMkLst>
        </pc:spChg>
        <pc:spChg chg="mod topLvl">
          <ac:chgData name="Eldert Grootenboer" userId="3fe8758b2c2b58d2" providerId="LiveId" clId="{45897FA1-1A19-41AC-9DAF-64F6ACC83477}" dt="2020-06-03T11:39:23.827" v="1090" actId="164"/>
          <ac:spMkLst>
            <pc:docMk/>
            <pc:sldMk cId="2737097749" sldId="1864"/>
            <ac:spMk id="20" creationId="{D6E19CE9-1774-4231-A491-793F76FA9804}"/>
          </ac:spMkLst>
        </pc:spChg>
        <pc:spChg chg="mod topLvl">
          <ac:chgData name="Eldert Grootenboer" userId="3fe8758b2c2b58d2" providerId="LiveId" clId="{45897FA1-1A19-41AC-9DAF-64F6ACC83477}" dt="2020-06-03T11:39:23.827" v="1090" actId="164"/>
          <ac:spMkLst>
            <pc:docMk/>
            <pc:sldMk cId="2737097749" sldId="1864"/>
            <ac:spMk id="21" creationId="{F64623A5-8A28-4382-9B55-0BEB5E1E95DF}"/>
          </ac:spMkLst>
        </pc:spChg>
        <pc:spChg chg="mod topLvl">
          <ac:chgData name="Eldert Grootenboer" userId="3fe8758b2c2b58d2" providerId="LiveId" clId="{45897FA1-1A19-41AC-9DAF-64F6ACC83477}" dt="2020-06-03T11:39:28.567" v="1091" actId="164"/>
          <ac:spMkLst>
            <pc:docMk/>
            <pc:sldMk cId="2737097749" sldId="1864"/>
            <ac:spMk id="22" creationId="{2FA505E5-9291-4A26-B7B7-1FF08E280C47}"/>
          </ac:spMkLst>
        </pc:spChg>
        <pc:spChg chg="mod topLvl">
          <ac:chgData name="Eldert Grootenboer" userId="3fe8758b2c2b58d2" providerId="LiveId" clId="{45897FA1-1A19-41AC-9DAF-64F6ACC83477}" dt="2020-06-03T11:39:28.567" v="1091" actId="164"/>
          <ac:spMkLst>
            <pc:docMk/>
            <pc:sldMk cId="2737097749" sldId="1864"/>
            <ac:spMk id="23" creationId="{8103D2CA-7379-4198-AC45-2126F740DF79}"/>
          </ac:spMkLst>
        </pc:spChg>
        <pc:grpChg chg="del mod">
          <ac:chgData name="Eldert Grootenboer" userId="3fe8758b2c2b58d2" providerId="LiveId" clId="{45897FA1-1A19-41AC-9DAF-64F6ACC83477}" dt="2020-06-03T11:38:37.627" v="1083" actId="165"/>
          <ac:grpSpMkLst>
            <pc:docMk/>
            <pc:sldMk cId="2737097749" sldId="1864"/>
            <ac:grpSpMk id="2" creationId="{AB83AD8F-F5D1-440F-A82C-2CBE820B85AF}"/>
          </ac:grpSpMkLst>
        </pc:grpChg>
        <pc:grpChg chg="add mod">
          <ac:chgData name="Eldert Grootenboer" userId="3fe8758b2c2b58d2" providerId="LiveId" clId="{45897FA1-1A19-41AC-9DAF-64F6ACC83477}" dt="2020-06-03T11:38:46.908" v="1084" actId="164"/>
          <ac:grpSpMkLst>
            <pc:docMk/>
            <pc:sldMk cId="2737097749" sldId="1864"/>
            <ac:grpSpMk id="24" creationId="{5ED5A88A-83B7-421B-A797-44733C32DE21}"/>
          </ac:grpSpMkLst>
        </pc:grpChg>
        <pc:grpChg chg="add mod">
          <ac:chgData name="Eldert Grootenboer" userId="3fe8758b2c2b58d2" providerId="LiveId" clId="{45897FA1-1A19-41AC-9DAF-64F6ACC83477}" dt="2020-06-03T11:38:56.698" v="1085" actId="164"/>
          <ac:grpSpMkLst>
            <pc:docMk/>
            <pc:sldMk cId="2737097749" sldId="1864"/>
            <ac:grpSpMk id="25" creationId="{A8979188-9349-4B01-B94D-69719C3F82C8}"/>
          </ac:grpSpMkLst>
        </pc:grpChg>
        <pc:grpChg chg="add mod">
          <ac:chgData name="Eldert Grootenboer" userId="3fe8758b2c2b58d2" providerId="LiveId" clId="{45897FA1-1A19-41AC-9DAF-64F6ACC83477}" dt="2020-06-03T11:39:02.140" v="1086" actId="164"/>
          <ac:grpSpMkLst>
            <pc:docMk/>
            <pc:sldMk cId="2737097749" sldId="1864"/>
            <ac:grpSpMk id="26" creationId="{67F0E333-A21A-4BB3-A880-AA0F36708627}"/>
          </ac:grpSpMkLst>
        </pc:grpChg>
        <pc:grpChg chg="add mod">
          <ac:chgData name="Eldert Grootenboer" userId="3fe8758b2c2b58d2" providerId="LiveId" clId="{45897FA1-1A19-41AC-9DAF-64F6ACC83477}" dt="2020-06-03T11:39:07.282" v="1087" actId="164"/>
          <ac:grpSpMkLst>
            <pc:docMk/>
            <pc:sldMk cId="2737097749" sldId="1864"/>
            <ac:grpSpMk id="27" creationId="{2DF84992-9D8F-4106-923F-37975D5286B0}"/>
          </ac:grpSpMkLst>
        </pc:grpChg>
        <pc:grpChg chg="add mod">
          <ac:chgData name="Eldert Grootenboer" userId="3fe8758b2c2b58d2" providerId="LiveId" clId="{45897FA1-1A19-41AC-9DAF-64F6ACC83477}" dt="2020-06-03T11:39:12.216" v="1088" actId="164"/>
          <ac:grpSpMkLst>
            <pc:docMk/>
            <pc:sldMk cId="2737097749" sldId="1864"/>
            <ac:grpSpMk id="28" creationId="{8F1FBB83-B9DE-484B-9B59-B61C36FFE32B}"/>
          </ac:grpSpMkLst>
        </pc:grpChg>
        <pc:grpChg chg="add mod">
          <ac:chgData name="Eldert Grootenboer" userId="3fe8758b2c2b58d2" providerId="LiveId" clId="{45897FA1-1A19-41AC-9DAF-64F6ACC83477}" dt="2020-06-03T11:39:17.751" v="1089" actId="164"/>
          <ac:grpSpMkLst>
            <pc:docMk/>
            <pc:sldMk cId="2737097749" sldId="1864"/>
            <ac:grpSpMk id="29" creationId="{40F46201-96F7-4221-9825-7796D5BADD15}"/>
          </ac:grpSpMkLst>
        </pc:grpChg>
        <pc:grpChg chg="add mod">
          <ac:chgData name="Eldert Grootenboer" userId="3fe8758b2c2b58d2" providerId="LiveId" clId="{45897FA1-1A19-41AC-9DAF-64F6ACC83477}" dt="2020-06-03T11:39:23.827" v="1090" actId="164"/>
          <ac:grpSpMkLst>
            <pc:docMk/>
            <pc:sldMk cId="2737097749" sldId="1864"/>
            <ac:grpSpMk id="30" creationId="{5C1BF520-93BE-4F78-9184-F01D132D0DE3}"/>
          </ac:grpSpMkLst>
        </pc:grpChg>
        <pc:grpChg chg="add mod">
          <ac:chgData name="Eldert Grootenboer" userId="3fe8758b2c2b58d2" providerId="LiveId" clId="{45897FA1-1A19-41AC-9DAF-64F6ACC83477}" dt="2020-06-03T11:39:28.567" v="1091" actId="164"/>
          <ac:grpSpMkLst>
            <pc:docMk/>
            <pc:sldMk cId="2737097749" sldId="1864"/>
            <ac:grpSpMk id="31" creationId="{20564CE4-1F6C-4CF0-B55C-5AE599FB9F0E}"/>
          </ac:grpSpMkLst>
        </pc:grpChg>
        <pc:graphicFrameChg chg="add del">
          <ac:chgData name="Eldert Grootenboer" userId="3fe8758b2c2b58d2" providerId="LiveId" clId="{45897FA1-1A19-41AC-9DAF-64F6ACC83477}" dt="2020-06-03T10:07:36.655" v="620" actId="26606"/>
          <ac:graphicFrameMkLst>
            <pc:docMk/>
            <pc:sldMk cId="2737097749" sldId="1864"/>
            <ac:graphicFrameMk id="18" creationId="{FE84FA31-CB72-4B4E-9229-9D2E58CD2597}"/>
          </ac:graphicFrameMkLst>
        </pc:graphicFrameChg>
        <pc:graphicFrameChg chg="add del mod modGraphic">
          <ac:chgData name="Eldert Grootenboer" userId="3fe8758b2c2b58d2" providerId="LiveId" clId="{45897FA1-1A19-41AC-9DAF-64F6ACC83477}" dt="2020-06-03T11:38:25.679" v="1082" actId="18245"/>
          <ac:graphicFrameMkLst>
            <pc:docMk/>
            <pc:sldMk cId="2737097749" sldId="1864"/>
            <ac:graphicFrameMk id="19" creationId="{B22D0C12-487A-4945-BA03-BBBCB4491533}"/>
          </ac:graphicFrameMkLst>
        </pc:graphicFrameChg>
      </pc:sldChg>
      <pc:sldChg chg="addSp delSp modSp mod modTransition setBg modClrScheme delAnim modAnim chgLayout">
        <pc:chgData name="Eldert Grootenboer" userId="3fe8758b2c2b58d2" providerId="LiveId" clId="{45897FA1-1A19-41AC-9DAF-64F6ACC83477}" dt="2020-06-03T12:30:45.552" v="1151"/>
        <pc:sldMkLst>
          <pc:docMk/>
          <pc:sldMk cId="123930806" sldId="1865"/>
        </pc:sldMkLst>
        <pc:spChg chg="add del mod ord">
          <ac:chgData name="Eldert Grootenboer" userId="3fe8758b2c2b58d2" providerId="LiveId" clId="{45897FA1-1A19-41AC-9DAF-64F6ACC83477}" dt="2020-06-03T09:37:53.077" v="458" actId="700"/>
          <ac:spMkLst>
            <pc:docMk/>
            <pc:sldMk cId="123930806" sldId="1865"/>
            <ac:spMk id="2" creationId="{03FEEE1B-93CD-4221-ABDA-DFA1ABC1F60D}"/>
          </ac:spMkLst>
        </pc:spChg>
        <pc:spChg chg="add del mod ord">
          <ac:chgData name="Eldert Grootenboer" userId="3fe8758b2c2b58d2" providerId="LiveId" clId="{45897FA1-1A19-41AC-9DAF-64F6ACC83477}" dt="2020-06-03T10:11:55.671" v="654" actId="700"/>
          <ac:spMkLst>
            <pc:docMk/>
            <pc:sldMk cId="123930806" sldId="1865"/>
            <ac:spMk id="2" creationId="{3D68930F-8382-4FBF-863E-4E6A6478ED72}"/>
          </ac:spMkLst>
        </pc:spChg>
        <pc:spChg chg="add del mod ord">
          <ac:chgData name="Eldert Grootenboer" userId="3fe8758b2c2b58d2" providerId="LiveId" clId="{45897FA1-1A19-41AC-9DAF-64F6ACC83477}" dt="2020-06-03T10:12:29.029" v="661" actId="700"/>
          <ac:spMkLst>
            <pc:docMk/>
            <pc:sldMk cId="123930806" sldId="1865"/>
            <ac:spMk id="3" creationId="{A472E39E-10AE-41B6-9273-78EF06134EB9}"/>
          </ac:spMkLst>
        </pc:spChg>
        <pc:spChg chg="add del mod ord">
          <ac:chgData name="Eldert Grootenboer" userId="3fe8758b2c2b58d2" providerId="LiveId" clId="{45897FA1-1A19-41AC-9DAF-64F6ACC83477}" dt="2020-06-03T09:37:53.077" v="458" actId="700"/>
          <ac:spMkLst>
            <pc:docMk/>
            <pc:sldMk cId="123930806" sldId="1865"/>
            <ac:spMk id="3" creationId="{B6A31B50-7D83-4CA6-946C-85A7A25A2FCF}"/>
          </ac:spMkLst>
        </pc:spChg>
        <pc:spChg chg="add mod ord">
          <ac:chgData name="Eldert Grootenboer" userId="3fe8758b2c2b58d2" providerId="LiveId" clId="{45897FA1-1A19-41AC-9DAF-64F6ACC83477}" dt="2020-06-03T10:12:29.029" v="661" actId="700"/>
          <ac:spMkLst>
            <pc:docMk/>
            <pc:sldMk cId="123930806" sldId="1865"/>
            <ac:spMk id="4" creationId="{B7A2F12F-4932-48CC-9918-EF1CF2DA9DF4}"/>
          </ac:spMkLst>
        </pc:spChg>
        <pc:spChg chg="del">
          <ac:chgData name="Eldert Grootenboer" userId="3fe8758b2c2b58d2" providerId="LiveId" clId="{45897FA1-1A19-41AC-9DAF-64F6ACC83477}" dt="2020-06-03T09:41:14.997" v="484" actId="478"/>
          <ac:spMkLst>
            <pc:docMk/>
            <pc:sldMk cId="123930806" sldId="1865"/>
            <ac:spMk id="5" creationId="{00000000-0000-0000-0000-000000000000}"/>
          </ac:spMkLst>
        </pc:spChg>
        <pc:spChg chg="mod ord">
          <ac:chgData name="Eldert Grootenboer" userId="3fe8758b2c2b58d2" providerId="LiveId" clId="{45897FA1-1A19-41AC-9DAF-64F6ACC83477}" dt="2020-06-03T10:10:33.703" v="644" actId="26606"/>
          <ac:spMkLst>
            <pc:docMk/>
            <pc:sldMk cId="123930806" sldId="1865"/>
            <ac:spMk id="6" creationId="{00000000-0000-0000-0000-000000000000}"/>
          </ac:spMkLst>
        </pc:spChg>
        <pc:spChg chg="del">
          <ac:chgData name="Eldert Grootenboer" userId="3fe8758b2c2b58d2" providerId="LiveId" clId="{45897FA1-1A19-41AC-9DAF-64F6ACC83477}" dt="2020-06-03T09:37:44.833" v="456" actId="478"/>
          <ac:spMkLst>
            <pc:docMk/>
            <pc:sldMk cId="123930806" sldId="1865"/>
            <ac:spMk id="7" creationId="{00B502EB-C60D-4CFB-943C-0A15E79D8139}"/>
          </ac:spMkLst>
        </pc:spChg>
        <pc:spChg chg="mod topLvl">
          <ac:chgData name="Eldert Grootenboer" userId="3fe8758b2c2b58d2" providerId="LiveId" clId="{45897FA1-1A19-41AC-9DAF-64F6ACC83477}" dt="2020-06-03T12:29:16.108" v="1138" actId="164"/>
          <ac:spMkLst>
            <pc:docMk/>
            <pc:sldMk cId="123930806" sldId="1865"/>
            <ac:spMk id="7" creationId="{97AFC784-81A2-4307-A410-3DB66E5D4CEC}"/>
          </ac:spMkLst>
        </pc:spChg>
        <pc:spChg chg="add del mod ord">
          <ac:chgData name="Eldert Grootenboer" userId="3fe8758b2c2b58d2" providerId="LiveId" clId="{45897FA1-1A19-41AC-9DAF-64F6ACC83477}" dt="2020-06-03T10:10:33.703" v="644" actId="26606"/>
          <ac:spMkLst>
            <pc:docMk/>
            <pc:sldMk cId="123930806" sldId="1865"/>
            <ac:spMk id="8" creationId="{B809BCA8-02E4-4273-8FAD-1249237AFA85}"/>
          </ac:spMkLst>
        </pc:spChg>
        <pc:spChg chg="mod topLvl">
          <ac:chgData name="Eldert Grootenboer" userId="3fe8758b2c2b58d2" providerId="LiveId" clId="{45897FA1-1A19-41AC-9DAF-64F6ACC83477}" dt="2020-06-03T12:29:16.108" v="1138" actId="164"/>
          <ac:spMkLst>
            <pc:docMk/>
            <pc:sldMk cId="123930806" sldId="1865"/>
            <ac:spMk id="9" creationId="{7A4910A3-85AC-4F20-B1CB-7767CB2FEF5D}"/>
          </ac:spMkLst>
        </pc:spChg>
        <pc:spChg chg="del mod">
          <ac:chgData name="Eldert Grootenboer" userId="3fe8758b2c2b58d2" providerId="LiveId" clId="{45897FA1-1A19-41AC-9DAF-64F6ACC83477}" dt="2020-06-03T09:37:40.744" v="455" actId="478"/>
          <ac:spMkLst>
            <pc:docMk/>
            <pc:sldMk cId="123930806" sldId="1865"/>
            <ac:spMk id="9" creationId="{92E2C95D-1CE6-42D5-A37D-B338DA0B7F84}"/>
          </ac:spMkLst>
        </pc:spChg>
        <pc:spChg chg="add del mod">
          <ac:chgData name="Eldert Grootenboer" userId="3fe8758b2c2b58d2" providerId="LiveId" clId="{45897FA1-1A19-41AC-9DAF-64F6ACC83477}" dt="2020-06-03T09:39:11.309" v="467"/>
          <ac:spMkLst>
            <pc:docMk/>
            <pc:sldMk cId="123930806" sldId="1865"/>
            <ac:spMk id="10" creationId="{0859F826-EC97-4525-AA92-9E479A60270B}"/>
          </ac:spMkLst>
        </pc:spChg>
        <pc:spChg chg="mod topLvl">
          <ac:chgData name="Eldert Grootenboer" userId="3fe8758b2c2b58d2" providerId="LiveId" clId="{45897FA1-1A19-41AC-9DAF-64F6ACC83477}" dt="2020-06-03T12:29:16.108" v="1138" actId="164"/>
          <ac:spMkLst>
            <pc:docMk/>
            <pc:sldMk cId="123930806" sldId="1865"/>
            <ac:spMk id="10" creationId="{8BCCCE19-1094-496A-A1B5-C517B3FD12E2}"/>
          </ac:spMkLst>
        </pc:spChg>
        <pc:spChg chg="add del mod">
          <ac:chgData name="Eldert Grootenboer" userId="3fe8758b2c2b58d2" providerId="LiveId" clId="{45897FA1-1A19-41AC-9DAF-64F6ACC83477}" dt="2020-06-03T09:39:11.309" v="467"/>
          <ac:spMkLst>
            <pc:docMk/>
            <pc:sldMk cId="123930806" sldId="1865"/>
            <ac:spMk id="11" creationId="{118D974E-5DDE-4667-8299-FB67DD003DF7}"/>
          </ac:spMkLst>
        </pc:spChg>
        <pc:spChg chg="mod topLvl">
          <ac:chgData name="Eldert Grootenboer" userId="3fe8758b2c2b58d2" providerId="LiveId" clId="{45897FA1-1A19-41AC-9DAF-64F6ACC83477}" dt="2020-06-03T12:29:22" v="1139" actId="164"/>
          <ac:spMkLst>
            <pc:docMk/>
            <pc:sldMk cId="123930806" sldId="1865"/>
            <ac:spMk id="11" creationId="{EEFB7555-60E4-41C5-A5F0-A403175E8E67}"/>
          </ac:spMkLst>
        </pc:spChg>
        <pc:spChg chg="add del mod">
          <ac:chgData name="Eldert Grootenboer" userId="3fe8758b2c2b58d2" providerId="LiveId" clId="{45897FA1-1A19-41AC-9DAF-64F6ACC83477}" dt="2020-06-03T09:44:23.103" v="505"/>
          <ac:spMkLst>
            <pc:docMk/>
            <pc:sldMk cId="123930806" sldId="1865"/>
            <ac:spMk id="12" creationId="{4B2DF3E8-D4E6-4606-B030-DCA5439B5DFB}"/>
          </ac:spMkLst>
        </pc:spChg>
        <pc:spChg chg="mod topLvl">
          <ac:chgData name="Eldert Grootenboer" userId="3fe8758b2c2b58d2" providerId="LiveId" clId="{45897FA1-1A19-41AC-9DAF-64F6ACC83477}" dt="2020-06-03T12:29:22" v="1139" actId="164"/>
          <ac:spMkLst>
            <pc:docMk/>
            <pc:sldMk cId="123930806" sldId="1865"/>
            <ac:spMk id="12" creationId="{65163604-24CE-452F-BC69-F93B042048D3}"/>
          </ac:spMkLst>
        </pc:spChg>
        <pc:spChg chg="add del mod">
          <ac:chgData name="Eldert Grootenboer" userId="3fe8758b2c2b58d2" providerId="LiveId" clId="{45897FA1-1A19-41AC-9DAF-64F6ACC83477}" dt="2020-06-03T09:44:23.103" v="505"/>
          <ac:spMkLst>
            <pc:docMk/>
            <pc:sldMk cId="123930806" sldId="1865"/>
            <ac:spMk id="13" creationId="{3A086B14-07DC-4349-A2A2-92AED5449DE7}"/>
          </ac:spMkLst>
        </pc:spChg>
        <pc:spChg chg="mod topLvl">
          <ac:chgData name="Eldert Grootenboer" userId="3fe8758b2c2b58d2" providerId="LiveId" clId="{45897FA1-1A19-41AC-9DAF-64F6ACC83477}" dt="2020-06-03T12:29:22" v="1139" actId="164"/>
          <ac:spMkLst>
            <pc:docMk/>
            <pc:sldMk cId="123930806" sldId="1865"/>
            <ac:spMk id="13" creationId="{BDB56FDE-35E2-4C57-82CA-65B37EFBC770}"/>
          </ac:spMkLst>
        </pc:spChg>
        <pc:spChg chg="mod topLvl">
          <ac:chgData name="Eldert Grootenboer" userId="3fe8758b2c2b58d2" providerId="LiveId" clId="{45897FA1-1A19-41AC-9DAF-64F6ACC83477}" dt="2020-06-03T12:29:33.500" v="1140" actId="164"/>
          <ac:spMkLst>
            <pc:docMk/>
            <pc:sldMk cId="123930806" sldId="1865"/>
            <ac:spMk id="15" creationId="{DCE89EDF-3073-4129-A8C5-33B559E39C19}"/>
          </ac:spMkLst>
        </pc:spChg>
        <pc:spChg chg="mod topLvl">
          <ac:chgData name="Eldert Grootenboer" userId="3fe8758b2c2b58d2" providerId="LiveId" clId="{45897FA1-1A19-41AC-9DAF-64F6ACC83477}" dt="2020-06-03T12:29:33.500" v="1140" actId="164"/>
          <ac:spMkLst>
            <pc:docMk/>
            <pc:sldMk cId="123930806" sldId="1865"/>
            <ac:spMk id="16" creationId="{6D0A8205-B57B-464A-88BD-C22462B84194}"/>
          </ac:spMkLst>
        </pc:spChg>
        <pc:spChg chg="mod topLvl">
          <ac:chgData name="Eldert Grootenboer" userId="3fe8758b2c2b58d2" providerId="LiveId" clId="{45897FA1-1A19-41AC-9DAF-64F6ACC83477}" dt="2020-06-03T12:29:33.500" v="1140" actId="164"/>
          <ac:spMkLst>
            <pc:docMk/>
            <pc:sldMk cId="123930806" sldId="1865"/>
            <ac:spMk id="17" creationId="{CEF268DF-3357-484A-88DE-F8C5CE7BDB30}"/>
          </ac:spMkLst>
        </pc:spChg>
        <pc:spChg chg="mod topLvl">
          <ac:chgData name="Eldert Grootenboer" userId="3fe8758b2c2b58d2" providerId="LiveId" clId="{45897FA1-1A19-41AC-9DAF-64F6ACC83477}" dt="2020-06-03T12:29:43.874" v="1141" actId="164"/>
          <ac:spMkLst>
            <pc:docMk/>
            <pc:sldMk cId="123930806" sldId="1865"/>
            <ac:spMk id="18" creationId="{C4066CAD-6ADD-4DCF-8F37-D9294D29B65C}"/>
          </ac:spMkLst>
        </pc:spChg>
        <pc:spChg chg="mod topLvl">
          <ac:chgData name="Eldert Grootenboer" userId="3fe8758b2c2b58d2" providerId="LiveId" clId="{45897FA1-1A19-41AC-9DAF-64F6ACC83477}" dt="2020-06-03T12:29:43.874" v="1141" actId="164"/>
          <ac:spMkLst>
            <pc:docMk/>
            <pc:sldMk cId="123930806" sldId="1865"/>
            <ac:spMk id="19" creationId="{3F567B00-4CC7-4300-8CEF-D08E700BD307}"/>
          </ac:spMkLst>
        </pc:spChg>
        <pc:spChg chg="mod topLvl">
          <ac:chgData name="Eldert Grootenboer" userId="3fe8758b2c2b58d2" providerId="LiveId" clId="{45897FA1-1A19-41AC-9DAF-64F6ACC83477}" dt="2020-06-03T12:29:43.874" v="1141" actId="164"/>
          <ac:spMkLst>
            <pc:docMk/>
            <pc:sldMk cId="123930806" sldId="1865"/>
            <ac:spMk id="20" creationId="{5E0DC230-C4F2-4AD2-BBF0-199697680959}"/>
          </ac:spMkLst>
        </pc:spChg>
        <pc:spChg chg="mod topLvl">
          <ac:chgData name="Eldert Grootenboer" userId="3fe8758b2c2b58d2" providerId="LiveId" clId="{45897FA1-1A19-41AC-9DAF-64F6ACC83477}" dt="2020-06-03T12:30:01.574" v="1142" actId="164"/>
          <ac:spMkLst>
            <pc:docMk/>
            <pc:sldMk cId="123930806" sldId="1865"/>
            <ac:spMk id="21" creationId="{CF199B3A-A893-4497-A89D-9669165785CE}"/>
          </ac:spMkLst>
        </pc:spChg>
        <pc:spChg chg="mod topLvl">
          <ac:chgData name="Eldert Grootenboer" userId="3fe8758b2c2b58d2" providerId="LiveId" clId="{45897FA1-1A19-41AC-9DAF-64F6ACC83477}" dt="2020-06-03T12:30:01.574" v="1142" actId="164"/>
          <ac:spMkLst>
            <pc:docMk/>
            <pc:sldMk cId="123930806" sldId="1865"/>
            <ac:spMk id="22" creationId="{32B1BAA1-EF9E-4B6B-B65E-08AEA3BE32E4}"/>
          </ac:spMkLst>
        </pc:spChg>
        <pc:spChg chg="mod topLvl">
          <ac:chgData name="Eldert Grootenboer" userId="3fe8758b2c2b58d2" providerId="LiveId" clId="{45897FA1-1A19-41AC-9DAF-64F6ACC83477}" dt="2020-06-03T12:30:01.574" v="1142" actId="164"/>
          <ac:spMkLst>
            <pc:docMk/>
            <pc:sldMk cId="123930806" sldId="1865"/>
            <ac:spMk id="23" creationId="{31150FBB-1E1B-4C0E-8015-7133E38C675A}"/>
          </ac:spMkLst>
        </pc:spChg>
        <pc:grpChg chg="del mod">
          <ac:chgData name="Eldert Grootenboer" userId="3fe8758b2c2b58d2" providerId="LiveId" clId="{45897FA1-1A19-41AC-9DAF-64F6ACC83477}" dt="2020-06-03T12:28:57.220" v="1137" actId="165"/>
          <ac:grpSpMkLst>
            <pc:docMk/>
            <pc:sldMk cId="123930806" sldId="1865"/>
            <ac:grpSpMk id="5" creationId="{D8B6A872-7ED9-4EA8-B8F0-EE07BEBD8203}"/>
          </ac:grpSpMkLst>
        </pc:grpChg>
        <pc:grpChg chg="add mod">
          <ac:chgData name="Eldert Grootenboer" userId="3fe8758b2c2b58d2" providerId="LiveId" clId="{45897FA1-1A19-41AC-9DAF-64F6ACC83477}" dt="2020-06-03T12:29:16.108" v="1138" actId="164"/>
          <ac:grpSpMkLst>
            <pc:docMk/>
            <pc:sldMk cId="123930806" sldId="1865"/>
            <ac:grpSpMk id="24" creationId="{DC8B81E2-F640-4F98-B0F5-215EC4473350}"/>
          </ac:grpSpMkLst>
        </pc:grpChg>
        <pc:grpChg chg="add mod">
          <ac:chgData name="Eldert Grootenboer" userId="3fe8758b2c2b58d2" providerId="LiveId" clId="{45897FA1-1A19-41AC-9DAF-64F6ACC83477}" dt="2020-06-03T12:29:22" v="1139" actId="164"/>
          <ac:grpSpMkLst>
            <pc:docMk/>
            <pc:sldMk cId="123930806" sldId="1865"/>
            <ac:grpSpMk id="25" creationId="{79D0B371-2432-4C11-B984-4117C62B5F35}"/>
          </ac:grpSpMkLst>
        </pc:grpChg>
        <pc:grpChg chg="add mod">
          <ac:chgData name="Eldert Grootenboer" userId="3fe8758b2c2b58d2" providerId="LiveId" clId="{45897FA1-1A19-41AC-9DAF-64F6ACC83477}" dt="2020-06-03T12:29:33.500" v="1140" actId="164"/>
          <ac:grpSpMkLst>
            <pc:docMk/>
            <pc:sldMk cId="123930806" sldId="1865"/>
            <ac:grpSpMk id="26" creationId="{FD10D214-90BF-4A31-912A-E9E99E9BADFF}"/>
          </ac:grpSpMkLst>
        </pc:grpChg>
        <pc:grpChg chg="add mod">
          <ac:chgData name="Eldert Grootenboer" userId="3fe8758b2c2b58d2" providerId="LiveId" clId="{45897FA1-1A19-41AC-9DAF-64F6ACC83477}" dt="2020-06-03T12:29:43.874" v="1141" actId="164"/>
          <ac:grpSpMkLst>
            <pc:docMk/>
            <pc:sldMk cId="123930806" sldId="1865"/>
            <ac:grpSpMk id="27" creationId="{49A837D5-F414-4718-9322-5E0BB010BE21}"/>
          </ac:grpSpMkLst>
        </pc:grpChg>
        <pc:grpChg chg="add mod">
          <ac:chgData name="Eldert Grootenboer" userId="3fe8758b2c2b58d2" providerId="LiveId" clId="{45897FA1-1A19-41AC-9DAF-64F6ACC83477}" dt="2020-06-03T12:30:01.574" v="1142" actId="164"/>
          <ac:grpSpMkLst>
            <pc:docMk/>
            <pc:sldMk cId="123930806" sldId="1865"/>
            <ac:grpSpMk id="28" creationId="{67D8D01B-C1F0-485B-8D18-6992A9D0F8BB}"/>
          </ac:grpSpMkLst>
        </pc:grpChg>
        <pc:graphicFrameChg chg="add del">
          <ac:chgData name="Eldert Grootenboer" userId="3fe8758b2c2b58d2" providerId="LiveId" clId="{45897FA1-1A19-41AC-9DAF-64F6ACC83477}" dt="2020-06-03T12:28:51.961" v="1136" actId="18245"/>
          <ac:graphicFrameMkLst>
            <pc:docMk/>
            <pc:sldMk cId="123930806" sldId="1865"/>
            <ac:graphicFrameMk id="14" creationId="{97AE304D-F32B-4C67-8753-1C7D1A05927A}"/>
          </ac:graphicFrameMkLst>
        </pc:graphicFrameChg>
      </pc:sldChg>
      <pc:sldChg chg="addSp delSp modSp del">
        <pc:chgData name="Eldert Grootenboer" userId="3fe8758b2c2b58d2" providerId="LiveId" clId="{45897FA1-1A19-41AC-9DAF-64F6ACC83477}" dt="2020-06-03T11:20:11.007" v="1006" actId="47"/>
        <pc:sldMkLst>
          <pc:docMk/>
          <pc:sldMk cId="4112309551" sldId="1868"/>
        </pc:sldMkLst>
        <pc:spChg chg="add del mod">
          <ac:chgData name="Eldert Grootenboer" userId="3fe8758b2c2b58d2" providerId="LiveId" clId="{45897FA1-1A19-41AC-9DAF-64F6ACC83477}" dt="2020-06-03T09:44:23.103" v="505"/>
          <ac:spMkLst>
            <pc:docMk/>
            <pc:sldMk cId="4112309551" sldId="1868"/>
            <ac:spMk id="2" creationId="{3DEEC40C-A272-435D-B9E2-E8A01BED4A65}"/>
          </ac:spMkLst>
        </pc:spChg>
        <pc:spChg chg="mod">
          <ac:chgData name="Eldert Grootenboer" userId="3fe8758b2c2b58d2" providerId="LiveId" clId="{45897FA1-1A19-41AC-9DAF-64F6ACC83477}" dt="2020-06-03T09:44:23.103" v="505"/>
          <ac:spMkLst>
            <pc:docMk/>
            <pc:sldMk cId="4112309551" sldId="1868"/>
            <ac:spMk id="4" creationId="{FCCC5D33-7C15-4BFD-AF34-8D4FB778C312}"/>
          </ac:spMkLst>
        </pc:spChg>
      </pc:sldChg>
      <pc:sldChg chg="addSp delSp modSp mod modTransition modShow">
        <pc:chgData name="Eldert Grootenboer" userId="3fe8758b2c2b58d2" providerId="LiveId" clId="{45897FA1-1A19-41AC-9DAF-64F6ACC83477}" dt="2020-06-03T12:24:52.757" v="1134"/>
        <pc:sldMkLst>
          <pc:docMk/>
          <pc:sldMk cId="2295473396" sldId="1869"/>
        </pc:sldMkLst>
        <pc:spChg chg="mod">
          <ac:chgData name="Eldert Grootenboer" userId="3fe8758b2c2b58d2" providerId="LiveId" clId="{45897FA1-1A19-41AC-9DAF-64F6ACC83477}" dt="2020-06-03T09:44:23.103" v="505"/>
          <ac:spMkLst>
            <pc:docMk/>
            <pc:sldMk cId="2295473396" sldId="1869"/>
            <ac:spMk id="2" creationId="{00000000-0000-0000-0000-000000000000}"/>
          </ac:spMkLst>
        </pc:spChg>
        <pc:spChg chg="add del mod">
          <ac:chgData name="Eldert Grootenboer" userId="3fe8758b2c2b58d2" providerId="LiveId" clId="{45897FA1-1A19-41AC-9DAF-64F6ACC83477}" dt="2020-06-03T09:44:23.103" v="505"/>
          <ac:spMkLst>
            <pc:docMk/>
            <pc:sldMk cId="2295473396" sldId="1869"/>
            <ac:spMk id="3" creationId="{E65D89E8-B2D6-4F2D-99A3-9DA1A8D6F57A}"/>
          </ac:spMkLst>
        </pc:spChg>
      </pc:sldChg>
      <pc:sldChg chg="addSp delSp modSp add mod modTransition setBg delDesignElem">
        <pc:chgData name="Eldert Grootenboer" userId="3fe8758b2c2b58d2" providerId="LiveId" clId="{45897FA1-1A19-41AC-9DAF-64F6ACC83477}" dt="2020-06-03T13:03:55.818" v="1431" actId="14100"/>
        <pc:sldMkLst>
          <pc:docMk/>
          <pc:sldMk cId="891752123" sldId="1997"/>
        </pc:sldMkLst>
        <pc:spChg chg="mod">
          <ac:chgData name="Eldert Grootenboer" userId="3fe8758b2c2b58d2" providerId="LiveId" clId="{45897FA1-1A19-41AC-9DAF-64F6ACC83477}" dt="2020-06-03T09:44:23.103" v="505"/>
          <ac:spMkLst>
            <pc:docMk/>
            <pc:sldMk cId="891752123" sldId="1997"/>
            <ac:spMk id="2" creationId="{EDF5E76B-98B8-4D90-8AEA-7411FE79CE78}"/>
          </ac:spMkLst>
        </pc:spChg>
        <pc:spChg chg="add del mod">
          <ac:chgData name="Eldert Grootenboer" userId="3fe8758b2c2b58d2" providerId="LiveId" clId="{45897FA1-1A19-41AC-9DAF-64F6ACC83477}" dt="2020-06-02T07:19:09.724" v="5"/>
          <ac:spMkLst>
            <pc:docMk/>
            <pc:sldMk cId="891752123" sldId="1997"/>
            <ac:spMk id="3" creationId="{8F3E9DA1-8A56-428A-A7B7-EA9DCA09E545}"/>
          </ac:spMkLst>
        </pc:spChg>
        <pc:spChg chg="add del mod">
          <ac:chgData name="Eldert Grootenboer" userId="3fe8758b2c2b58d2" providerId="LiveId" clId="{45897FA1-1A19-41AC-9DAF-64F6ACC83477}" dt="2020-06-03T09:44:23.103" v="505"/>
          <ac:spMkLst>
            <pc:docMk/>
            <pc:sldMk cId="891752123" sldId="1997"/>
            <ac:spMk id="3" creationId="{D1CE737E-B3D1-44A1-B61B-CE589CEFCB92}"/>
          </ac:spMkLst>
        </pc:spChg>
        <pc:spChg chg="mod">
          <ac:chgData name="Eldert Grootenboer" userId="3fe8758b2c2b58d2" providerId="LiveId" clId="{45897FA1-1A19-41AC-9DAF-64F6ACC83477}" dt="2020-06-03T13:03:55.818" v="1431" actId="14100"/>
          <ac:spMkLst>
            <pc:docMk/>
            <pc:sldMk cId="891752123" sldId="1997"/>
            <ac:spMk id="16" creationId="{FA376D98-3522-4C69-910D-880684F4FAA0}"/>
          </ac:spMkLst>
        </pc:spChg>
        <pc:spChg chg="del">
          <ac:chgData name="Eldert Grootenboer" userId="3fe8758b2c2b58d2" providerId="LiveId" clId="{45897FA1-1A19-41AC-9DAF-64F6ACC83477}" dt="2020-06-02T07:19:01.703" v="2"/>
          <ac:spMkLst>
            <pc:docMk/>
            <pc:sldMk cId="891752123" sldId="1997"/>
            <ac:spMk id="20" creationId="{2EEE8F11-3582-44B7-9869-F2D26D7DD9D4}"/>
          </ac:spMkLst>
        </pc:spChg>
        <pc:spChg chg="del">
          <ac:chgData name="Eldert Grootenboer" userId="3fe8758b2c2b58d2" providerId="LiveId" clId="{45897FA1-1A19-41AC-9DAF-64F6ACC83477}" dt="2020-06-02T07:19:01.703" v="2"/>
          <ac:spMkLst>
            <pc:docMk/>
            <pc:sldMk cId="891752123" sldId="1997"/>
            <ac:spMk id="21" creationId="{2141F1CC-6A53-4BCF-9127-AABB52E2497E}"/>
          </ac:spMkLst>
        </pc:spChg>
        <pc:spChg chg="del">
          <ac:chgData name="Eldert Grootenboer" userId="3fe8758b2c2b58d2" providerId="LiveId" clId="{45897FA1-1A19-41AC-9DAF-64F6ACC83477}" dt="2020-06-02T07:19:01.703" v="2"/>
          <ac:spMkLst>
            <pc:docMk/>
            <pc:sldMk cId="891752123" sldId="1997"/>
            <ac:spMk id="22" creationId="{C20C2C41-D9A8-45BE-9E21-91268EC186D8}"/>
          </ac:spMkLst>
        </pc:spChg>
        <pc:spChg chg="del">
          <ac:chgData name="Eldert Grootenboer" userId="3fe8758b2c2b58d2" providerId="LiveId" clId="{45897FA1-1A19-41AC-9DAF-64F6ACC83477}" dt="2020-06-02T07:19:01.703" v="2"/>
          <ac:spMkLst>
            <pc:docMk/>
            <pc:sldMk cId="891752123" sldId="1997"/>
            <ac:spMk id="24" creationId="{561B2B49-7142-4CA8-A929-4671548E6A5A}"/>
          </ac:spMkLst>
        </pc:spChg>
        <pc:spChg chg="del">
          <ac:chgData name="Eldert Grootenboer" userId="3fe8758b2c2b58d2" providerId="LiveId" clId="{45897FA1-1A19-41AC-9DAF-64F6ACC83477}" dt="2020-06-02T07:19:01.703" v="2"/>
          <ac:spMkLst>
            <pc:docMk/>
            <pc:sldMk cId="891752123" sldId="1997"/>
            <ac:spMk id="26" creationId="{B38B1FC8-38BF-4066-8F4A-12EEC1C1AF64}"/>
          </ac:spMkLst>
        </pc:spChg>
        <pc:spChg chg="del">
          <ac:chgData name="Eldert Grootenboer" userId="3fe8758b2c2b58d2" providerId="LiveId" clId="{45897FA1-1A19-41AC-9DAF-64F6ACC83477}" dt="2020-06-02T07:19:01.703" v="2"/>
          <ac:spMkLst>
            <pc:docMk/>
            <pc:sldMk cId="891752123" sldId="1997"/>
            <ac:spMk id="33" creationId="{178B4B56-5CC4-4608-A9A9-996108D35B5B}"/>
          </ac:spMkLst>
        </pc:spChg>
        <pc:picChg chg="mod">
          <ac:chgData name="Eldert Grootenboer" userId="3fe8758b2c2b58d2" providerId="LiveId" clId="{45897FA1-1A19-41AC-9DAF-64F6ACC83477}" dt="2020-06-02T07:19:59.014" v="11"/>
          <ac:picMkLst>
            <pc:docMk/>
            <pc:sldMk cId="891752123" sldId="1997"/>
            <ac:picMk id="14" creationId="{17D8DC3E-938A-4B8E-9849-BB9EC563AC2D}"/>
          </ac:picMkLst>
        </pc:picChg>
        <pc:picChg chg="mod">
          <ac:chgData name="Eldert Grootenboer" userId="3fe8758b2c2b58d2" providerId="LiveId" clId="{45897FA1-1A19-41AC-9DAF-64F6ACC83477}" dt="2020-06-03T11:34:25.864" v="1067" actId="1076"/>
          <ac:picMkLst>
            <pc:docMk/>
            <pc:sldMk cId="891752123" sldId="1997"/>
            <ac:picMk id="17" creationId="{0C413F6D-2B4F-4F91-A559-857AC1762A4D}"/>
          </ac:picMkLst>
        </pc:picChg>
        <pc:picChg chg="mod">
          <ac:chgData name="Eldert Grootenboer" userId="3fe8758b2c2b58d2" providerId="LiveId" clId="{45897FA1-1A19-41AC-9DAF-64F6ACC83477}" dt="2020-06-02T07:19:55.382" v="10"/>
          <ac:picMkLst>
            <pc:docMk/>
            <pc:sldMk cId="891752123" sldId="1997"/>
            <ac:picMk id="18" creationId="{CFB40FDA-39CD-4620-9C61-B9A00618B063}"/>
          </ac:picMkLst>
        </pc:picChg>
      </pc:sldChg>
      <pc:sldChg chg="addSp delSp modSp new del mod modTransition setBg modShow chgLayout">
        <pc:chgData name="Eldert Grootenboer" userId="3fe8758b2c2b58d2" providerId="LiveId" clId="{45897FA1-1A19-41AC-9DAF-64F6ACC83477}" dt="2020-06-03T19:45:10.989" v="1432" actId="47"/>
        <pc:sldMkLst>
          <pc:docMk/>
          <pc:sldMk cId="2861610231" sldId="1998"/>
        </pc:sldMkLst>
        <pc:spChg chg="add del mod ord">
          <ac:chgData name="Eldert Grootenboer" userId="3fe8758b2c2b58d2" providerId="LiveId" clId="{45897FA1-1A19-41AC-9DAF-64F6ACC83477}" dt="2020-06-03T09:29:53.208" v="393" actId="700"/>
          <ac:spMkLst>
            <pc:docMk/>
            <pc:sldMk cId="2861610231" sldId="1998"/>
            <ac:spMk id="2" creationId="{4CAD92BE-A0A8-46BE-A93F-A1BA7DA9A0DA}"/>
          </ac:spMkLst>
        </pc:spChg>
        <pc:spChg chg="add del mod">
          <ac:chgData name="Eldert Grootenboer" userId="3fe8758b2c2b58d2" providerId="LiveId" clId="{45897FA1-1A19-41AC-9DAF-64F6ACC83477}" dt="2020-06-02T07:39:43.602" v="116" actId="26606"/>
          <ac:spMkLst>
            <pc:docMk/>
            <pc:sldMk cId="2861610231" sldId="1998"/>
            <ac:spMk id="2" creationId="{6000650B-5935-4B64-898A-26D194C031D4}"/>
          </ac:spMkLst>
        </pc:spChg>
        <pc:spChg chg="mod ord">
          <ac:chgData name="Eldert Grootenboer" userId="3fe8758b2c2b58d2" providerId="LiveId" clId="{45897FA1-1A19-41AC-9DAF-64F6ACC83477}" dt="2020-06-03T10:08:57.442" v="638" actId="26606"/>
          <ac:spMkLst>
            <pc:docMk/>
            <pc:sldMk cId="2861610231" sldId="1998"/>
            <ac:spMk id="3" creationId="{51C4F09D-00A2-464C-933C-511D48F56BF7}"/>
          </ac:spMkLst>
        </pc:spChg>
        <pc:spChg chg="add del mod ord">
          <ac:chgData name="Eldert Grootenboer" userId="3fe8758b2c2b58d2" providerId="LiveId" clId="{45897FA1-1A19-41AC-9DAF-64F6ACC83477}" dt="2020-06-03T09:29:59.675" v="395" actId="700"/>
          <ac:spMkLst>
            <pc:docMk/>
            <pc:sldMk cId="2861610231" sldId="1998"/>
            <ac:spMk id="4" creationId="{CEAA4345-2C66-4639-94A8-917F1D39104A}"/>
          </ac:spMkLst>
        </pc:spChg>
        <pc:spChg chg="add del mod">
          <ac:chgData name="Eldert Grootenboer" userId="3fe8758b2c2b58d2" providerId="LiveId" clId="{45897FA1-1A19-41AC-9DAF-64F6ACC83477}" dt="2020-06-03T09:43:01.076" v="488"/>
          <ac:spMkLst>
            <pc:docMk/>
            <pc:sldMk cId="2861610231" sldId="1998"/>
            <ac:spMk id="5" creationId="{FF410A7C-B7C6-45B5-89D4-05694688DFC9}"/>
          </ac:spMkLst>
        </pc:spChg>
        <pc:spChg chg="add del mod">
          <ac:chgData name="Eldert Grootenboer" userId="3fe8758b2c2b58d2" providerId="LiveId" clId="{45897FA1-1A19-41AC-9DAF-64F6ACC83477}" dt="2020-06-03T09:43:10.567" v="489" actId="700"/>
          <ac:spMkLst>
            <pc:docMk/>
            <pc:sldMk cId="2861610231" sldId="1998"/>
            <ac:spMk id="7" creationId="{2F1468DE-2A54-46E2-9128-36787CC061F7}"/>
          </ac:spMkLst>
        </pc:spChg>
        <pc:spChg chg="add del mod">
          <ac:chgData name="Eldert Grootenboer" userId="3fe8758b2c2b58d2" providerId="LiveId" clId="{45897FA1-1A19-41AC-9DAF-64F6ACC83477}" dt="2020-06-03T09:44:23.103" v="505"/>
          <ac:spMkLst>
            <pc:docMk/>
            <pc:sldMk cId="2861610231" sldId="1998"/>
            <ac:spMk id="8" creationId="{CB633D6F-8EB4-4C26-A5A8-316C5DDD4BBA}"/>
          </ac:spMkLst>
        </pc:spChg>
        <pc:graphicFrameChg chg="add del">
          <ac:chgData name="Eldert Grootenboer" userId="3fe8758b2c2b58d2" providerId="LiveId" clId="{45897FA1-1A19-41AC-9DAF-64F6ACC83477}" dt="2020-06-02T07:39:18.851" v="113" actId="26606"/>
          <ac:graphicFrameMkLst>
            <pc:docMk/>
            <pc:sldMk cId="2861610231" sldId="1998"/>
            <ac:graphicFrameMk id="5" creationId="{5A4AAA34-4DDB-41B6-B1F9-D21B2BC65FD4}"/>
          </ac:graphicFrameMkLst>
        </pc:graphicFrameChg>
        <pc:graphicFrameChg chg="add mod modGraphic">
          <ac:chgData name="Eldert Grootenboer" userId="3fe8758b2c2b58d2" providerId="LiveId" clId="{45897FA1-1A19-41AC-9DAF-64F6ACC83477}" dt="2020-06-03T10:08:57.442" v="638" actId="26606"/>
          <ac:graphicFrameMkLst>
            <pc:docMk/>
            <pc:sldMk cId="2861610231" sldId="1998"/>
            <ac:graphicFrameMk id="6" creationId="{420DAFF3-5F60-4E30-9100-AAA41F3CB5BB}"/>
          </ac:graphicFrameMkLst>
        </pc:graphicFrameChg>
      </pc:sldChg>
      <pc:sldChg chg="addSp delSp modSp add mod modTransition setBg chgLayout">
        <pc:chgData name="Eldert Grootenboer" userId="3fe8758b2c2b58d2" providerId="LiveId" clId="{45897FA1-1A19-41AC-9DAF-64F6ACC83477}" dt="2020-06-03T12:24:52.757" v="1134"/>
        <pc:sldMkLst>
          <pc:docMk/>
          <pc:sldMk cId="1109330635" sldId="1999"/>
        </pc:sldMkLst>
        <pc:spChg chg="mod">
          <ac:chgData name="Eldert Grootenboer" userId="3fe8758b2c2b58d2" providerId="LiveId" clId="{45897FA1-1A19-41AC-9DAF-64F6ACC83477}" dt="2020-06-03T09:13:10.268" v="156" actId="207"/>
          <ac:spMkLst>
            <pc:docMk/>
            <pc:sldMk cId="1109330635" sldId="1999"/>
            <ac:spMk id="27" creationId="{00000000-0000-0000-0000-000000000000}"/>
          </ac:spMkLst>
        </pc:spChg>
        <pc:picChg chg="add del mod">
          <ac:chgData name="Eldert Grootenboer" userId="3fe8758b2c2b58d2" providerId="LiveId" clId="{45897FA1-1A19-41AC-9DAF-64F6ACC83477}" dt="2020-06-03T09:15:26.331" v="187" actId="21"/>
          <ac:picMkLst>
            <pc:docMk/>
            <pc:sldMk cId="1109330635" sldId="1999"/>
            <ac:picMk id="4" creationId="{AFA11CDB-E75F-4986-A8ED-0AA5A92E85EA}"/>
          </ac:picMkLst>
        </pc:picChg>
      </pc:sldChg>
      <pc:sldChg chg="addSp delSp modSp add mod modTransition setBg">
        <pc:chgData name="Eldert Grootenboer" userId="3fe8758b2c2b58d2" providerId="LiveId" clId="{45897FA1-1A19-41AC-9DAF-64F6ACC83477}" dt="2020-06-03T12:25:02.630" v="1135"/>
        <pc:sldMkLst>
          <pc:docMk/>
          <pc:sldMk cId="2874001236" sldId="2000"/>
        </pc:sldMkLst>
        <pc:spChg chg="mod">
          <ac:chgData name="Eldert Grootenboer" userId="3fe8758b2c2b58d2" providerId="LiveId" clId="{45897FA1-1A19-41AC-9DAF-64F6ACC83477}" dt="2020-06-03T09:13:16.606" v="157" actId="207"/>
          <ac:spMkLst>
            <pc:docMk/>
            <pc:sldMk cId="2874001236" sldId="2000"/>
            <ac:spMk id="28" creationId="{00000000-0000-0000-0000-000000000000}"/>
          </ac:spMkLst>
        </pc:spChg>
        <pc:picChg chg="add del mod">
          <ac:chgData name="Eldert Grootenboer" userId="3fe8758b2c2b58d2" providerId="LiveId" clId="{45897FA1-1A19-41AC-9DAF-64F6ACC83477}" dt="2020-06-03T09:15:37.649" v="192" actId="21"/>
          <ac:picMkLst>
            <pc:docMk/>
            <pc:sldMk cId="2874001236" sldId="2000"/>
            <ac:picMk id="4" creationId="{71BB885D-2799-4CCA-8E0D-05D8113ACEA6}"/>
          </ac:picMkLst>
        </pc:picChg>
      </pc:sldChg>
      <pc:sldChg chg="addSp delSp modSp add mod modTransition setBg">
        <pc:chgData name="Eldert Grootenboer" userId="3fe8758b2c2b58d2" providerId="LiveId" clId="{45897FA1-1A19-41AC-9DAF-64F6ACC83477}" dt="2020-06-03T12:25:02.630" v="1135"/>
        <pc:sldMkLst>
          <pc:docMk/>
          <pc:sldMk cId="929841655" sldId="2001"/>
        </pc:sldMkLst>
        <pc:spChg chg="mod">
          <ac:chgData name="Eldert Grootenboer" userId="3fe8758b2c2b58d2" providerId="LiveId" clId="{45897FA1-1A19-41AC-9DAF-64F6ACC83477}" dt="2020-06-03T09:13:23.351" v="158" actId="207"/>
          <ac:spMkLst>
            <pc:docMk/>
            <pc:sldMk cId="929841655" sldId="2001"/>
            <ac:spMk id="29" creationId="{00000000-0000-0000-0000-000000000000}"/>
          </ac:spMkLst>
        </pc:spChg>
        <pc:picChg chg="add del mod">
          <ac:chgData name="Eldert Grootenboer" userId="3fe8758b2c2b58d2" providerId="LiveId" clId="{45897FA1-1A19-41AC-9DAF-64F6ACC83477}" dt="2020-06-03T09:15:47.086" v="197" actId="21"/>
          <ac:picMkLst>
            <pc:docMk/>
            <pc:sldMk cId="929841655" sldId="2001"/>
            <ac:picMk id="6" creationId="{84DBCD6B-A1A5-4B2E-B4D0-373C64D2DF48}"/>
          </ac:picMkLst>
        </pc:picChg>
      </pc:sldChg>
      <pc:sldChg chg="modSp add modTransition">
        <pc:chgData name="Eldert Grootenboer" userId="3fe8758b2c2b58d2" providerId="LiveId" clId="{45897FA1-1A19-41AC-9DAF-64F6ACC83477}" dt="2020-06-03T12:25:02.630" v="1135"/>
        <pc:sldMkLst>
          <pc:docMk/>
          <pc:sldMk cId="2696160760" sldId="2002"/>
        </pc:sldMkLst>
        <pc:spChg chg="mod">
          <ac:chgData name="Eldert Grootenboer" userId="3fe8758b2c2b58d2" providerId="LiveId" clId="{45897FA1-1A19-41AC-9DAF-64F6ACC83477}" dt="2020-06-03T09:13:28.311" v="159" actId="207"/>
          <ac:spMkLst>
            <pc:docMk/>
            <pc:sldMk cId="2696160760" sldId="2002"/>
            <ac:spMk id="72" creationId="{FD82D69E-B73B-4B7D-B1A5-A3E895CAB4A1}"/>
          </ac:spMkLst>
        </pc:spChg>
      </pc:sldChg>
      <pc:sldChg chg="addSp delSp modSp new add del mod chgLayout">
        <pc:chgData name="Eldert Grootenboer" userId="3fe8758b2c2b58d2" providerId="LiveId" clId="{45897FA1-1A19-41AC-9DAF-64F6ACC83477}" dt="2020-06-03T10:17:06.187" v="777" actId="2696"/>
        <pc:sldMkLst>
          <pc:docMk/>
          <pc:sldMk cId="2971319795" sldId="2003"/>
        </pc:sldMkLst>
        <pc:spChg chg="add del mod ord">
          <ac:chgData name="Eldert Grootenboer" userId="3fe8758b2c2b58d2" providerId="LiveId" clId="{45897FA1-1A19-41AC-9DAF-64F6ACC83477}" dt="2020-06-03T10:16:31.457" v="764" actId="700"/>
          <ac:spMkLst>
            <pc:docMk/>
            <pc:sldMk cId="2971319795" sldId="2003"/>
            <ac:spMk id="2" creationId="{B7ACE3A8-DAA3-4B56-8264-7230869F8734}"/>
          </ac:spMkLst>
        </pc:spChg>
        <pc:spChg chg="add del">
          <ac:chgData name="Eldert Grootenboer" userId="3fe8758b2c2b58d2" providerId="LiveId" clId="{45897FA1-1A19-41AC-9DAF-64F6ACC83477}" dt="2020-06-03T10:16:31.457" v="764" actId="700"/>
          <ac:spMkLst>
            <pc:docMk/>
            <pc:sldMk cId="2971319795" sldId="2003"/>
            <ac:spMk id="3" creationId="{4EE76805-D79E-4802-A986-6A909FA5B8C8}"/>
          </ac:spMkLst>
        </pc:spChg>
        <pc:spChg chg="add del mod ord">
          <ac:chgData name="Eldert Grootenboer" userId="3fe8758b2c2b58d2" providerId="LiveId" clId="{45897FA1-1A19-41AC-9DAF-64F6ACC83477}" dt="2020-06-03T10:16:31.457" v="764" actId="700"/>
          <ac:spMkLst>
            <pc:docMk/>
            <pc:sldMk cId="2971319795" sldId="2003"/>
            <ac:spMk id="4" creationId="{358102E6-0EC8-46FF-A853-F363DE33BF10}"/>
          </ac:spMkLst>
        </pc:spChg>
      </pc:sldChg>
      <pc:sldChg chg="addSp delSp modSp add del mod ord modClrScheme addAnim delAnim modAnim chgLayout">
        <pc:chgData name="Eldert Grootenboer" userId="3fe8758b2c2b58d2" providerId="LiveId" clId="{45897FA1-1A19-41AC-9DAF-64F6ACC83477}" dt="2020-06-03T10:50:24.630" v="887" actId="47"/>
        <pc:sldMkLst>
          <pc:docMk/>
          <pc:sldMk cId="3837430258" sldId="2003"/>
        </pc:sldMkLst>
        <pc:spChg chg="mod ord">
          <ac:chgData name="Eldert Grootenboer" userId="3fe8758b2c2b58d2" providerId="LiveId" clId="{45897FA1-1A19-41AC-9DAF-64F6ACC83477}" dt="2020-06-03T10:48:30.205" v="879"/>
          <ac:spMkLst>
            <pc:docMk/>
            <pc:sldMk cId="3837430258" sldId="2003"/>
            <ac:spMk id="2" creationId="{097DC9AD-003A-4A65-BEF0-F3F847567861}"/>
          </ac:spMkLst>
        </pc:spChg>
        <pc:spChg chg="add del mod">
          <ac:chgData name="Eldert Grootenboer" userId="3fe8758b2c2b58d2" providerId="LiveId" clId="{45897FA1-1A19-41AC-9DAF-64F6ACC83477}" dt="2020-06-03T10:48:19.510" v="874"/>
          <ac:spMkLst>
            <pc:docMk/>
            <pc:sldMk cId="3837430258" sldId="2003"/>
            <ac:spMk id="7" creationId="{00000000-0000-0000-0000-000000000000}"/>
          </ac:spMkLst>
        </pc:spChg>
        <pc:spChg chg="add mod ord">
          <ac:chgData name="Eldert Grootenboer" userId="3fe8758b2c2b58d2" providerId="LiveId" clId="{45897FA1-1A19-41AC-9DAF-64F6ACC83477}" dt="2020-06-03T10:49:10.207" v="883" actId="20577"/>
          <ac:spMkLst>
            <pc:docMk/>
            <pc:sldMk cId="3837430258" sldId="2003"/>
            <ac:spMk id="9" creationId="{6D3EC22E-D015-4087-9AE3-E63FF1DEF885}"/>
          </ac:spMkLst>
        </pc:spChg>
        <pc:spChg chg="del mod">
          <ac:chgData name="Eldert Grootenboer" userId="3fe8758b2c2b58d2" providerId="LiveId" clId="{45897FA1-1A19-41AC-9DAF-64F6ACC83477}" dt="2020-06-03T10:48:19.497" v="872"/>
          <ac:spMkLst>
            <pc:docMk/>
            <pc:sldMk cId="3837430258" sldId="2003"/>
            <ac:spMk id="10" creationId="{00000000-0000-0000-0000-000000000000}"/>
          </ac:spMkLst>
        </pc:spChg>
        <pc:spChg chg="add del mod">
          <ac:chgData name="Eldert Grootenboer" userId="3fe8758b2c2b58d2" providerId="LiveId" clId="{45897FA1-1A19-41AC-9DAF-64F6ACC83477}" dt="2020-06-03T10:48:30.205" v="879"/>
          <ac:spMkLst>
            <pc:docMk/>
            <pc:sldMk cId="3837430258" sldId="2003"/>
            <ac:spMk id="11" creationId="{50AAFDD6-A5D7-48DF-9A98-DF39942DAD1E}"/>
          </ac:spMkLst>
        </pc:spChg>
        <pc:spChg chg="add del mod">
          <ac:chgData name="Eldert Grootenboer" userId="3fe8758b2c2b58d2" providerId="LiveId" clId="{45897FA1-1A19-41AC-9DAF-64F6ACC83477}" dt="2020-06-03T10:48:19.529" v="876"/>
          <ac:spMkLst>
            <pc:docMk/>
            <pc:sldMk cId="3837430258" sldId="2003"/>
            <ac:spMk id="13" creationId="{00000000-0000-0000-0000-000000000000}"/>
          </ac:spMkLst>
        </pc:spChg>
        <pc:spChg chg="del">
          <ac:chgData name="Eldert Grootenboer" userId="3fe8758b2c2b58d2" providerId="LiveId" clId="{45897FA1-1A19-41AC-9DAF-64F6ACC83477}" dt="2020-06-03T10:41:24.988" v="857" actId="478"/>
          <ac:spMkLst>
            <pc:docMk/>
            <pc:sldMk cId="3837430258" sldId="2003"/>
            <ac:spMk id="16" creationId="{DEF09F0F-09C3-430A-80B3-D5800376AD86}"/>
          </ac:spMkLst>
        </pc:spChg>
        <pc:spChg chg="add del mod">
          <ac:chgData name="Eldert Grootenboer" userId="3fe8758b2c2b58d2" providerId="LiveId" clId="{45897FA1-1A19-41AC-9DAF-64F6ACC83477}" dt="2020-06-03T10:48:30.205" v="879"/>
          <ac:spMkLst>
            <pc:docMk/>
            <pc:sldMk cId="3837430258" sldId="2003"/>
            <ac:spMk id="17" creationId="{B65053C3-C7B9-40C9-BE78-289FB93785D0}"/>
          </ac:spMkLst>
        </pc:spChg>
        <pc:grpChg chg="del">
          <ac:chgData name="Eldert Grootenboer" userId="3fe8758b2c2b58d2" providerId="LiveId" clId="{45897FA1-1A19-41AC-9DAF-64F6ACC83477}" dt="2020-06-03T10:41:10.880" v="853" actId="478"/>
          <ac:grpSpMkLst>
            <pc:docMk/>
            <pc:sldMk cId="3837430258" sldId="2003"/>
            <ac:grpSpMk id="4" creationId="{37580E91-D4E6-49B7-AB71-2A351E0C18DC}"/>
          </ac:grpSpMkLst>
        </pc:grpChg>
        <pc:grpChg chg="del">
          <ac:chgData name="Eldert Grootenboer" userId="3fe8758b2c2b58d2" providerId="LiveId" clId="{45897FA1-1A19-41AC-9DAF-64F6ACC83477}" dt="2020-06-03T10:41:12.480" v="854" actId="478"/>
          <ac:grpSpMkLst>
            <pc:docMk/>
            <pc:sldMk cId="3837430258" sldId="2003"/>
            <ac:grpSpMk id="5" creationId="{993E74CE-CB9A-40BA-B06B-A69D911EF67B}"/>
          </ac:grpSpMkLst>
        </pc:grpChg>
        <pc:grpChg chg="del">
          <ac:chgData name="Eldert Grootenboer" userId="3fe8758b2c2b58d2" providerId="LiveId" clId="{45897FA1-1A19-41AC-9DAF-64F6ACC83477}" dt="2020-06-03T10:41:14.575" v="855" actId="478"/>
          <ac:grpSpMkLst>
            <pc:docMk/>
            <pc:sldMk cId="3837430258" sldId="2003"/>
            <ac:grpSpMk id="6" creationId="{86B878D3-FE1E-48F4-B2D9-F5E7886BE035}"/>
          </ac:grpSpMkLst>
        </pc:grpChg>
        <pc:cxnChg chg="del">
          <ac:chgData name="Eldert Grootenboer" userId="3fe8758b2c2b58d2" providerId="LiveId" clId="{45897FA1-1A19-41AC-9DAF-64F6ACC83477}" dt="2020-06-03T10:41:18.835" v="856" actId="478"/>
          <ac:cxnSpMkLst>
            <pc:docMk/>
            <pc:sldMk cId="3837430258" sldId="2003"/>
            <ac:cxnSpMk id="3" creationId="{E7A1C71E-D042-4613-A263-BD37AB1DCA50}"/>
          </ac:cxnSpMkLst>
        </pc:cxnChg>
      </pc:sldChg>
      <pc:sldChg chg="addSp delSp modSp new del mod modClrScheme chgLayout">
        <pc:chgData name="Eldert Grootenboer" userId="3fe8758b2c2b58d2" providerId="LiveId" clId="{45897FA1-1A19-41AC-9DAF-64F6ACC83477}" dt="2020-06-03T10:16:21.524" v="756" actId="680"/>
        <pc:sldMkLst>
          <pc:docMk/>
          <pc:sldMk cId="8596029" sldId="2004"/>
        </pc:sldMkLst>
        <pc:spChg chg="add del mod ord">
          <ac:chgData name="Eldert Grootenboer" userId="3fe8758b2c2b58d2" providerId="LiveId" clId="{45897FA1-1A19-41AC-9DAF-64F6ACC83477}" dt="2020-06-03T10:16:20.929" v="755" actId="700"/>
          <ac:spMkLst>
            <pc:docMk/>
            <pc:sldMk cId="8596029" sldId="2004"/>
            <ac:spMk id="2" creationId="{04EDCC72-6870-4302-B1D0-4241DDCC1F3A}"/>
          </ac:spMkLst>
        </pc:spChg>
        <pc:spChg chg="add del mod ord">
          <ac:chgData name="Eldert Grootenboer" userId="3fe8758b2c2b58d2" providerId="LiveId" clId="{45897FA1-1A19-41AC-9DAF-64F6ACC83477}" dt="2020-06-03T10:16:20.929" v="755" actId="700"/>
          <ac:spMkLst>
            <pc:docMk/>
            <pc:sldMk cId="8596029" sldId="2004"/>
            <ac:spMk id="3" creationId="{018488FE-3234-495C-B5AA-5495E1221CA5}"/>
          </ac:spMkLst>
        </pc:spChg>
        <pc:spChg chg="add del mod ord">
          <ac:chgData name="Eldert Grootenboer" userId="3fe8758b2c2b58d2" providerId="LiveId" clId="{45897FA1-1A19-41AC-9DAF-64F6ACC83477}" dt="2020-06-03T10:16:20.929" v="755" actId="700"/>
          <ac:spMkLst>
            <pc:docMk/>
            <pc:sldMk cId="8596029" sldId="2004"/>
            <ac:spMk id="4" creationId="{C22E2280-F5F3-42EE-8EF6-60BDC4E6A69A}"/>
          </ac:spMkLst>
        </pc:spChg>
        <pc:spChg chg="add del mod ord">
          <ac:chgData name="Eldert Grootenboer" userId="3fe8758b2c2b58d2" providerId="LiveId" clId="{45897FA1-1A19-41AC-9DAF-64F6ACC83477}" dt="2020-06-03T10:16:20.148" v="754" actId="700"/>
          <ac:spMkLst>
            <pc:docMk/>
            <pc:sldMk cId="8596029" sldId="2004"/>
            <ac:spMk id="5" creationId="{E833FD78-114E-4359-B212-4631D2F96A9F}"/>
          </ac:spMkLst>
        </pc:spChg>
        <pc:spChg chg="add del mod ord">
          <ac:chgData name="Eldert Grootenboer" userId="3fe8758b2c2b58d2" providerId="LiveId" clId="{45897FA1-1A19-41AC-9DAF-64F6ACC83477}" dt="2020-06-03T10:16:20.148" v="754" actId="700"/>
          <ac:spMkLst>
            <pc:docMk/>
            <pc:sldMk cId="8596029" sldId="2004"/>
            <ac:spMk id="6" creationId="{41767D07-D41A-4430-B311-95760997575C}"/>
          </ac:spMkLst>
        </pc:spChg>
        <pc:spChg chg="add del mod ord">
          <ac:chgData name="Eldert Grootenboer" userId="3fe8758b2c2b58d2" providerId="LiveId" clId="{45897FA1-1A19-41AC-9DAF-64F6ACC83477}" dt="2020-06-03T10:16:20.148" v="754" actId="700"/>
          <ac:spMkLst>
            <pc:docMk/>
            <pc:sldMk cId="8596029" sldId="2004"/>
            <ac:spMk id="7" creationId="{ABF80AF7-E67A-446E-A9AD-A5E3D8EFC93A}"/>
          </ac:spMkLst>
        </pc:spChg>
      </pc:sldChg>
      <pc:sldChg chg="addSp delSp modSp new mod modTransition setBg modAnim chgLayout">
        <pc:chgData name="Eldert Grootenboer" userId="3fe8758b2c2b58d2" providerId="LiveId" clId="{45897FA1-1A19-41AC-9DAF-64F6ACC83477}" dt="2020-06-03T12:44:38.415" v="1221"/>
        <pc:sldMkLst>
          <pc:docMk/>
          <pc:sldMk cId="2508602244" sldId="2004"/>
        </pc:sldMkLst>
        <pc:spChg chg="del">
          <ac:chgData name="Eldert Grootenboer" userId="3fe8758b2c2b58d2" providerId="LiveId" clId="{45897FA1-1A19-41AC-9DAF-64F6ACC83477}" dt="2020-06-03T10:48:54.346" v="881" actId="700"/>
          <ac:spMkLst>
            <pc:docMk/>
            <pc:sldMk cId="2508602244" sldId="2004"/>
            <ac:spMk id="2" creationId="{DA73A5E4-B990-4386-B818-4BC3ACBFFE4C}"/>
          </ac:spMkLst>
        </pc:spChg>
        <pc:spChg chg="del">
          <ac:chgData name="Eldert Grootenboer" userId="3fe8758b2c2b58d2" providerId="LiveId" clId="{45897FA1-1A19-41AC-9DAF-64F6ACC83477}" dt="2020-06-03T10:48:54.346" v="881" actId="700"/>
          <ac:spMkLst>
            <pc:docMk/>
            <pc:sldMk cId="2508602244" sldId="2004"/>
            <ac:spMk id="3" creationId="{3947A68F-A4EF-40FB-93AB-E3D73DF1976B}"/>
          </ac:spMkLst>
        </pc:spChg>
        <pc:spChg chg="add mod ord">
          <ac:chgData name="Eldert Grootenboer" userId="3fe8758b2c2b58d2" providerId="LiveId" clId="{45897FA1-1A19-41AC-9DAF-64F6ACC83477}" dt="2020-06-03T10:50:13.688" v="886" actId="26606"/>
          <ac:spMkLst>
            <pc:docMk/>
            <pc:sldMk cId="2508602244" sldId="2004"/>
            <ac:spMk id="4" creationId="{136F64E9-BDC9-4C71-AA94-FF50438C4675}"/>
          </ac:spMkLst>
        </pc:spChg>
        <pc:spChg chg="add del mod ord">
          <ac:chgData name="Eldert Grootenboer" userId="3fe8758b2c2b58d2" providerId="LiveId" clId="{45897FA1-1A19-41AC-9DAF-64F6ACC83477}" dt="2020-06-03T10:50:13.688" v="886" actId="26606"/>
          <ac:spMkLst>
            <pc:docMk/>
            <pc:sldMk cId="2508602244" sldId="2004"/>
            <ac:spMk id="5" creationId="{ECE2F61E-4E1B-41EC-B5A6-4D1184B0640E}"/>
          </ac:spMkLst>
        </pc:spChg>
        <pc:spChg chg="del mod topLvl">
          <ac:chgData name="Eldert Grootenboer" userId="3fe8758b2c2b58d2" providerId="LiveId" clId="{45897FA1-1A19-41AC-9DAF-64F6ACC83477}" dt="2020-06-03T12:43:35.802" v="1209" actId="478"/>
          <ac:spMkLst>
            <pc:docMk/>
            <pc:sldMk cId="2508602244" sldId="2004"/>
            <ac:spMk id="8" creationId="{E462D121-FC35-4803-9207-8C51E398A7DF}"/>
          </ac:spMkLst>
        </pc:spChg>
        <pc:spChg chg="mod topLvl">
          <ac:chgData name="Eldert Grootenboer" userId="3fe8758b2c2b58d2" providerId="LiveId" clId="{45897FA1-1A19-41AC-9DAF-64F6ACC83477}" dt="2020-06-03T12:43:57.371" v="1212" actId="164"/>
          <ac:spMkLst>
            <pc:docMk/>
            <pc:sldMk cId="2508602244" sldId="2004"/>
            <ac:spMk id="9" creationId="{A8987490-ED4C-4C3B-BC76-CE3BC68357BA}"/>
          </ac:spMkLst>
        </pc:spChg>
        <pc:spChg chg="mod topLvl">
          <ac:chgData name="Eldert Grootenboer" userId="3fe8758b2c2b58d2" providerId="LiveId" clId="{45897FA1-1A19-41AC-9DAF-64F6ACC83477}" dt="2020-06-03T12:43:57.371" v="1212" actId="164"/>
          <ac:spMkLst>
            <pc:docMk/>
            <pc:sldMk cId="2508602244" sldId="2004"/>
            <ac:spMk id="10" creationId="{CB5CAE09-1DC2-45CD-A5AB-60871F5DD440}"/>
          </ac:spMkLst>
        </pc:spChg>
        <pc:spChg chg="del mod topLvl">
          <ac:chgData name="Eldert Grootenboer" userId="3fe8758b2c2b58d2" providerId="LiveId" clId="{45897FA1-1A19-41AC-9DAF-64F6ACC83477}" dt="2020-06-03T12:43:41.766" v="1210" actId="478"/>
          <ac:spMkLst>
            <pc:docMk/>
            <pc:sldMk cId="2508602244" sldId="2004"/>
            <ac:spMk id="11" creationId="{70F6AD6F-8111-48FE-A07B-6F6E41646C62}"/>
          </ac:spMkLst>
        </pc:spChg>
        <pc:spChg chg="mod topLvl">
          <ac:chgData name="Eldert Grootenboer" userId="3fe8758b2c2b58d2" providerId="LiveId" clId="{45897FA1-1A19-41AC-9DAF-64F6ACC83477}" dt="2020-06-03T12:44:02.525" v="1213" actId="164"/>
          <ac:spMkLst>
            <pc:docMk/>
            <pc:sldMk cId="2508602244" sldId="2004"/>
            <ac:spMk id="12" creationId="{F9003391-84CA-40D1-9C79-FC91F423D78A}"/>
          </ac:spMkLst>
        </pc:spChg>
        <pc:spChg chg="mod topLvl">
          <ac:chgData name="Eldert Grootenboer" userId="3fe8758b2c2b58d2" providerId="LiveId" clId="{45897FA1-1A19-41AC-9DAF-64F6ACC83477}" dt="2020-06-03T12:44:02.525" v="1213" actId="164"/>
          <ac:spMkLst>
            <pc:docMk/>
            <pc:sldMk cId="2508602244" sldId="2004"/>
            <ac:spMk id="13" creationId="{B5878E88-2F2F-4724-A3D3-FDDF7A05A01E}"/>
          </ac:spMkLst>
        </pc:spChg>
        <pc:spChg chg="del mod topLvl">
          <ac:chgData name="Eldert Grootenboer" userId="3fe8758b2c2b58d2" providerId="LiveId" clId="{45897FA1-1A19-41AC-9DAF-64F6ACC83477}" dt="2020-06-03T12:43:45.823" v="1211" actId="478"/>
          <ac:spMkLst>
            <pc:docMk/>
            <pc:sldMk cId="2508602244" sldId="2004"/>
            <ac:spMk id="14" creationId="{339E7D34-248D-4AE3-A723-C450D24142F0}"/>
          </ac:spMkLst>
        </pc:spChg>
        <pc:spChg chg="mod topLvl">
          <ac:chgData name="Eldert Grootenboer" userId="3fe8758b2c2b58d2" providerId="LiveId" clId="{45897FA1-1A19-41AC-9DAF-64F6ACC83477}" dt="2020-06-03T12:44:07.198" v="1214" actId="164"/>
          <ac:spMkLst>
            <pc:docMk/>
            <pc:sldMk cId="2508602244" sldId="2004"/>
            <ac:spMk id="15" creationId="{FD0BF642-5BB0-4A4B-B999-1C3E93CDB605}"/>
          </ac:spMkLst>
        </pc:spChg>
        <pc:spChg chg="mod topLvl">
          <ac:chgData name="Eldert Grootenboer" userId="3fe8758b2c2b58d2" providerId="LiveId" clId="{45897FA1-1A19-41AC-9DAF-64F6ACC83477}" dt="2020-06-03T12:44:07.198" v="1214" actId="164"/>
          <ac:spMkLst>
            <pc:docMk/>
            <pc:sldMk cId="2508602244" sldId="2004"/>
            <ac:spMk id="16" creationId="{95D5B5BB-FE12-4DE8-A185-BEFB65943DF8}"/>
          </ac:spMkLst>
        </pc:spChg>
        <pc:grpChg chg="del mod">
          <ac:chgData name="Eldert Grootenboer" userId="3fe8758b2c2b58d2" providerId="LiveId" clId="{45897FA1-1A19-41AC-9DAF-64F6ACC83477}" dt="2020-06-03T12:43:29.854" v="1208" actId="165"/>
          <ac:grpSpMkLst>
            <pc:docMk/>
            <pc:sldMk cId="2508602244" sldId="2004"/>
            <ac:grpSpMk id="6" creationId="{083C2B71-B687-406D-A14B-FB66566AAB97}"/>
          </ac:grpSpMkLst>
        </pc:grpChg>
        <pc:grpChg chg="add mod">
          <ac:chgData name="Eldert Grootenboer" userId="3fe8758b2c2b58d2" providerId="LiveId" clId="{45897FA1-1A19-41AC-9DAF-64F6ACC83477}" dt="2020-06-03T12:43:57.371" v="1212" actId="164"/>
          <ac:grpSpMkLst>
            <pc:docMk/>
            <pc:sldMk cId="2508602244" sldId="2004"/>
            <ac:grpSpMk id="17" creationId="{65BF6E18-1241-4050-B0FC-00CBFCE0ED3C}"/>
          </ac:grpSpMkLst>
        </pc:grpChg>
        <pc:grpChg chg="add mod">
          <ac:chgData name="Eldert Grootenboer" userId="3fe8758b2c2b58d2" providerId="LiveId" clId="{45897FA1-1A19-41AC-9DAF-64F6ACC83477}" dt="2020-06-03T12:44:02.525" v="1213" actId="164"/>
          <ac:grpSpMkLst>
            <pc:docMk/>
            <pc:sldMk cId="2508602244" sldId="2004"/>
            <ac:grpSpMk id="18" creationId="{1036CCA7-B153-4B91-B5C5-C499AD25FADF}"/>
          </ac:grpSpMkLst>
        </pc:grpChg>
        <pc:grpChg chg="add mod">
          <ac:chgData name="Eldert Grootenboer" userId="3fe8758b2c2b58d2" providerId="LiveId" clId="{45897FA1-1A19-41AC-9DAF-64F6ACC83477}" dt="2020-06-03T12:44:07.198" v="1214" actId="164"/>
          <ac:grpSpMkLst>
            <pc:docMk/>
            <pc:sldMk cId="2508602244" sldId="2004"/>
            <ac:grpSpMk id="19" creationId="{DEA0F7F9-261E-46D8-8BE4-85AAA4674454}"/>
          </ac:grpSpMkLst>
        </pc:grpChg>
        <pc:graphicFrameChg chg="add del mod">
          <ac:chgData name="Eldert Grootenboer" userId="3fe8758b2c2b58d2" providerId="LiveId" clId="{45897FA1-1A19-41AC-9DAF-64F6ACC83477}" dt="2020-06-03T12:43:24.371" v="1207" actId="18245"/>
          <ac:graphicFrameMkLst>
            <pc:docMk/>
            <pc:sldMk cId="2508602244" sldId="2004"/>
            <ac:graphicFrameMk id="7" creationId="{EEA735CB-3B5D-4E6C-BF29-EC799494BE96}"/>
          </ac:graphicFrameMkLst>
        </pc:graphicFrameChg>
      </pc:sldChg>
      <pc:sldChg chg="addSp delSp modSp new mod modTransition setBg modAnim">
        <pc:chgData name="Eldert Grootenboer" userId="3fe8758b2c2b58d2" providerId="LiveId" clId="{45897FA1-1A19-41AC-9DAF-64F6ACC83477}" dt="2020-06-03T12:46:11.977" v="1236"/>
        <pc:sldMkLst>
          <pc:docMk/>
          <pc:sldMk cId="567214528" sldId="2005"/>
        </pc:sldMkLst>
        <pc:spChg chg="del mod">
          <ac:chgData name="Eldert Grootenboer" userId="3fe8758b2c2b58d2" providerId="LiveId" clId="{45897FA1-1A19-41AC-9DAF-64F6ACC83477}" dt="2020-06-03T10:57:38.393" v="906" actId="26606"/>
          <ac:spMkLst>
            <pc:docMk/>
            <pc:sldMk cId="567214528" sldId="2005"/>
            <ac:spMk id="2" creationId="{C15FC41C-7BCC-4550-8AF4-CB95F33F0B00}"/>
          </ac:spMkLst>
        </pc:spChg>
        <pc:spChg chg="mod">
          <ac:chgData name="Eldert Grootenboer" userId="3fe8758b2c2b58d2" providerId="LiveId" clId="{45897FA1-1A19-41AC-9DAF-64F6ACC83477}" dt="2020-06-03T10:59:05.772" v="914"/>
          <ac:spMkLst>
            <pc:docMk/>
            <pc:sldMk cId="567214528" sldId="2005"/>
            <ac:spMk id="3" creationId="{E6348096-A1BB-41E4-96C4-05907DFDF295}"/>
          </ac:spMkLst>
        </pc:spChg>
        <pc:spChg chg="del mod topLvl">
          <ac:chgData name="Eldert Grootenboer" userId="3fe8758b2c2b58d2" providerId="LiveId" clId="{45897FA1-1A19-41AC-9DAF-64F6ACC83477}" dt="2020-06-03T12:45:08.956" v="1225" actId="478"/>
          <ac:spMkLst>
            <pc:docMk/>
            <pc:sldMk cId="567214528" sldId="2005"/>
            <ac:spMk id="6" creationId="{95460885-95DF-4384-BF8D-8E0B99B271C2}"/>
          </ac:spMkLst>
        </pc:spChg>
        <pc:spChg chg="mod topLvl">
          <ac:chgData name="Eldert Grootenboer" userId="3fe8758b2c2b58d2" providerId="LiveId" clId="{45897FA1-1A19-41AC-9DAF-64F6ACC83477}" dt="2020-06-03T12:45:25.343" v="1228" actId="164"/>
          <ac:spMkLst>
            <pc:docMk/>
            <pc:sldMk cId="567214528" sldId="2005"/>
            <ac:spMk id="7" creationId="{D1AA8BCC-9F0C-497C-8B3C-93C9DFF7F5AE}"/>
          </ac:spMkLst>
        </pc:spChg>
        <pc:spChg chg="mod topLvl">
          <ac:chgData name="Eldert Grootenboer" userId="3fe8758b2c2b58d2" providerId="LiveId" clId="{45897FA1-1A19-41AC-9DAF-64F6ACC83477}" dt="2020-06-03T12:45:25.343" v="1228" actId="164"/>
          <ac:spMkLst>
            <pc:docMk/>
            <pc:sldMk cId="567214528" sldId="2005"/>
            <ac:spMk id="8" creationId="{B6FBAA93-9E67-43EB-B568-28BBF116863C}"/>
          </ac:spMkLst>
        </pc:spChg>
        <pc:spChg chg="del mod topLvl">
          <ac:chgData name="Eldert Grootenboer" userId="3fe8758b2c2b58d2" providerId="LiveId" clId="{45897FA1-1A19-41AC-9DAF-64F6ACC83477}" dt="2020-06-03T12:45:11.388" v="1226" actId="478"/>
          <ac:spMkLst>
            <pc:docMk/>
            <pc:sldMk cId="567214528" sldId="2005"/>
            <ac:spMk id="9" creationId="{7472E107-CF18-4050-81B0-0A5A66456BF9}"/>
          </ac:spMkLst>
        </pc:spChg>
        <pc:spChg chg="mod topLvl">
          <ac:chgData name="Eldert Grootenboer" userId="3fe8758b2c2b58d2" providerId="LiveId" clId="{45897FA1-1A19-41AC-9DAF-64F6ACC83477}" dt="2020-06-03T12:45:30.001" v="1229" actId="164"/>
          <ac:spMkLst>
            <pc:docMk/>
            <pc:sldMk cId="567214528" sldId="2005"/>
            <ac:spMk id="10" creationId="{BE71CFD4-DDD3-48C8-B3FB-9111EB69BEFC}"/>
          </ac:spMkLst>
        </pc:spChg>
        <pc:spChg chg="mod topLvl">
          <ac:chgData name="Eldert Grootenboer" userId="3fe8758b2c2b58d2" providerId="LiveId" clId="{45897FA1-1A19-41AC-9DAF-64F6ACC83477}" dt="2020-06-03T12:45:30.001" v="1229" actId="164"/>
          <ac:spMkLst>
            <pc:docMk/>
            <pc:sldMk cId="567214528" sldId="2005"/>
            <ac:spMk id="11" creationId="{BF6C533F-9008-4A60-B9FE-FE865F2059C8}"/>
          </ac:spMkLst>
        </pc:spChg>
        <pc:spChg chg="del mod topLvl">
          <ac:chgData name="Eldert Grootenboer" userId="3fe8758b2c2b58d2" providerId="LiveId" clId="{45897FA1-1A19-41AC-9DAF-64F6ACC83477}" dt="2020-06-03T12:45:14.592" v="1227" actId="478"/>
          <ac:spMkLst>
            <pc:docMk/>
            <pc:sldMk cId="567214528" sldId="2005"/>
            <ac:spMk id="12" creationId="{54FAD16D-6A6D-4D02-A66E-BCE26B021FA3}"/>
          </ac:spMkLst>
        </pc:spChg>
        <pc:spChg chg="mod topLvl">
          <ac:chgData name="Eldert Grootenboer" userId="3fe8758b2c2b58d2" providerId="LiveId" clId="{45897FA1-1A19-41AC-9DAF-64F6ACC83477}" dt="2020-06-03T12:45:34.075" v="1230" actId="164"/>
          <ac:spMkLst>
            <pc:docMk/>
            <pc:sldMk cId="567214528" sldId="2005"/>
            <ac:spMk id="13" creationId="{0A684EA6-6121-49A2-8243-2D84DB14A254}"/>
          </ac:spMkLst>
        </pc:spChg>
        <pc:spChg chg="mod topLvl">
          <ac:chgData name="Eldert Grootenboer" userId="3fe8758b2c2b58d2" providerId="LiveId" clId="{45897FA1-1A19-41AC-9DAF-64F6ACC83477}" dt="2020-06-03T12:45:34.075" v="1230" actId="164"/>
          <ac:spMkLst>
            <pc:docMk/>
            <pc:sldMk cId="567214528" sldId="2005"/>
            <ac:spMk id="14" creationId="{FD71C164-9C00-4895-B53B-8ED52DF7B438}"/>
          </ac:spMkLst>
        </pc:spChg>
        <pc:grpChg chg="del mod">
          <ac:chgData name="Eldert Grootenboer" userId="3fe8758b2c2b58d2" providerId="LiveId" clId="{45897FA1-1A19-41AC-9DAF-64F6ACC83477}" dt="2020-06-03T12:45:05.363" v="1224" actId="165"/>
          <ac:grpSpMkLst>
            <pc:docMk/>
            <pc:sldMk cId="567214528" sldId="2005"/>
            <ac:grpSpMk id="4" creationId="{8D089FB5-4F39-4835-B625-810FE9F43F1F}"/>
          </ac:grpSpMkLst>
        </pc:grpChg>
        <pc:grpChg chg="add mod">
          <ac:chgData name="Eldert Grootenboer" userId="3fe8758b2c2b58d2" providerId="LiveId" clId="{45897FA1-1A19-41AC-9DAF-64F6ACC83477}" dt="2020-06-03T12:45:25.343" v="1228" actId="164"/>
          <ac:grpSpMkLst>
            <pc:docMk/>
            <pc:sldMk cId="567214528" sldId="2005"/>
            <ac:grpSpMk id="15" creationId="{B1803BDC-2D79-45BD-818D-90BD54BDCDF8}"/>
          </ac:grpSpMkLst>
        </pc:grpChg>
        <pc:grpChg chg="add mod">
          <ac:chgData name="Eldert Grootenboer" userId="3fe8758b2c2b58d2" providerId="LiveId" clId="{45897FA1-1A19-41AC-9DAF-64F6ACC83477}" dt="2020-06-03T12:45:30.001" v="1229" actId="164"/>
          <ac:grpSpMkLst>
            <pc:docMk/>
            <pc:sldMk cId="567214528" sldId="2005"/>
            <ac:grpSpMk id="16" creationId="{8AF6EAD2-4F30-4485-B4A9-65D791F8D6BB}"/>
          </ac:grpSpMkLst>
        </pc:grpChg>
        <pc:grpChg chg="add mod">
          <ac:chgData name="Eldert Grootenboer" userId="3fe8758b2c2b58d2" providerId="LiveId" clId="{45897FA1-1A19-41AC-9DAF-64F6ACC83477}" dt="2020-06-03T12:45:34.075" v="1230" actId="164"/>
          <ac:grpSpMkLst>
            <pc:docMk/>
            <pc:sldMk cId="567214528" sldId="2005"/>
            <ac:grpSpMk id="17" creationId="{183A7D59-0598-40C4-AE9E-D486A0452012}"/>
          </ac:grpSpMkLst>
        </pc:grpChg>
        <pc:graphicFrameChg chg="add del mod modGraphic">
          <ac:chgData name="Eldert Grootenboer" userId="3fe8758b2c2b58d2" providerId="LiveId" clId="{45897FA1-1A19-41AC-9DAF-64F6ACC83477}" dt="2020-06-03T12:45:00.424" v="1223" actId="18245"/>
          <ac:graphicFrameMkLst>
            <pc:docMk/>
            <pc:sldMk cId="567214528" sldId="2005"/>
            <ac:graphicFrameMk id="5" creationId="{2D82D53E-5917-4637-B074-28D742C14245}"/>
          </ac:graphicFrameMkLst>
        </pc:graphicFrameChg>
      </pc:sldChg>
      <pc:sldChg chg="add del setBg">
        <pc:chgData name="Eldert Grootenboer" userId="3fe8758b2c2b58d2" providerId="LiveId" clId="{45897FA1-1A19-41AC-9DAF-64F6ACC83477}" dt="2020-06-03T11:06:56.630" v="937"/>
        <pc:sldMkLst>
          <pc:docMk/>
          <pc:sldMk cId="2451588688" sldId="2006"/>
        </pc:sldMkLst>
      </pc:sldChg>
      <pc:sldChg chg="addSp delSp modSp add mod modTransition chgLayout">
        <pc:chgData name="Eldert Grootenboer" userId="3fe8758b2c2b58d2" providerId="LiveId" clId="{45897FA1-1A19-41AC-9DAF-64F6ACC83477}" dt="2020-06-03T12:24:52.757" v="1134"/>
        <pc:sldMkLst>
          <pc:docMk/>
          <pc:sldMk cId="2680033372" sldId="2006"/>
        </pc:sldMkLst>
        <pc:spChg chg="add del mod">
          <ac:chgData name="Eldert Grootenboer" userId="3fe8758b2c2b58d2" providerId="LiveId" clId="{45897FA1-1A19-41AC-9DAF-64F6ACC83477}" dt="2020-06-03T11:08:22.841" v="964"/>
          <ac:spMkLst>
            <pc:docMk/>
            <pc:sldMk cId="2680033372" sldId="2006"/>
            <ac:spMk id="2" creationId="{741E10FF-6342-4A90-AD49-E5989F82A471}"/>
          </ac:spMkLst>
        </pc:spChg>
        <pc:spChg chg="add del mod">
          <ac:chgData name="Eldert Grootenboer" userId="3fe8758b2c2b58d2" providerId="LiveId" clId="{45897FA1-1A19-41AC-9DAF-64F6ACC83477}" dt="2020-06-03T11:08:22.841" v="964"/>
          <ac:spMkLst>
            <pc:docMk/>
            <pc:sldMk cId="2680033372" sldId="2006"/>
            <ac:spMk id="3" creationId="{733A8EB7-60FA-4198-B570-46F7D8930039}"/>
          </ac:spMkLst>
        </pc:spChg>
        <pc:spChg chg="mod ord">
          <ac:chgData name="Eldert Grootenboer" userId="3fe8758b2c2b58d2" providerId="LiveId" clId="{45897FA1-1A19-41AC-9DAF-64F6ACC83477}" dt="2020-06-03T11:08:22.841" v="964"/>
          <ac:spMkLst>
            <pc:docMk/>
            <pc:sldMk cId="2680033372" sldId="2006"/>
            <ac:spMk id="7" creationId="{00000000-0000-0000-0000-000000000000}"/>
          </ac:spMkLst>
        </pc:spChg>
        <pc:spChg chg="mod ord">
          <ac:chgData name="Eldert Grootenboer" userId="3fe8758b2c2b58d2" providerId="LiveId" clId="{45897FA1-1A19-41AC-9DAF-64F6ACC83477}" dt="2020-06-03T11:08:22.841" v="964"/>
          <ac:spMkLst>
            <pc:docMk/>
            <pc:sldMk cId="2680033372" sldId="2006"/>
            <ac:spMk id="8" creationId="{00000000-0000-0000-0000-000000000000}"/>
          </ac:spMkLst>
        </pc:spChg>
      </pc:sldChg>
      <pc:sldChg chg="addSp delSp modSp new del mod delAnim modAnim chgLayout">
        <pc:chgData name="Eldert Grootenboer" userId="3fe8758b2c2b58d2" providerId="LiveId" clId="{45897FA1-1A19-41AC-9DAF-64F6ACC83477}" dt="2020-06-03T11:27:03.858" v="1036" actId="47"/>
        <pc:sldMkLst>
          <pc:docMk/>
          <pc:sldMk cId="164421415" sldId="2007"/>
        </pc:sldMkLst>
        <pc:spChg chg="del">
          <ac:chgData name="Eldert Grootenboer" userId="3fe8758b2c2b58d2" providerId="LiveId" clId="{45897FA1-1A19-41AC-9DAF-64F6ACC83477}" dt="2020-06-03T11:23:23.726" v="1013"/>
          <ac:spMkLst>
            <pc:docMk/>
            <pc:sldMk cId="164421415" sldId="2007"/>
            <ac:spMk id="2" creationId="{57CD8406-03B2-4EE6-8EF8-B8D386EA7CB8}"/>
          </ac:spMkLst>
        </pc:spChg>
        <pc:spChg chg="add del mod ord">
          <ac:chgData name="Eldert Grootenboer" userId="3fe8758b2c2b58d2" providerId="LiveId" clId="{45897FA1-1A19-41AC-9DAF-64F6ACC83477}" dt="2020-06-03T11:24:25.742" v="1014" actId="700"/>
          <ac:spMkLst>
            <pc:docMk/>
            <pc:sldMk cId="164421415" sldId="2007"/>
            <ac:spMk id="3" creationId="{72E97D89-9401-4F19-AFDB-06EC3E6C76D7}"/>
          </ac:spMkLst>
        </pc:spChg>
        <pc:spChg chg="add mod ord">
          <ac:chgData name="Eldert Grootenboer" userId="3fe8758b2c2b58d2" providerId="LiveId" clId="{45897FA1-1A19-41AC-9DAF-64F6ACC83477}" dt="2020-06-03T11:24:25.742" v="1014" actId="700"/>
          <ac:spMkLst>
            <pc:docMk/>
            <pc:sldMk cId="164421415" sldId="2007"/>
            <ac:spMk id="4" creationId="{0B909464-D891-4435-99B2-18AAB0C4B681}"/>
          </ac:spMkLst>
        </pc:spChg>
        <pc:spChg chg="add del mod">
          <ac:chgData name="Eldert Grootenboer" userId="3fe8758b2c2b58d2" providerId="LiveId" clId="{45897FA1-1A19-41AC-9DAF-64F6ACC83477}" dt="2020-06-03T11:26:31.069" v="1032" actId="478"/>
          <ac:spMkLst>
            <pc:docMk/>
            <pc:sldMk cId="164421415" sldId="2007"/>
            <ac:spMk id="5" creationId="{87478496-FCB1-4BF2-82ED-70D9F256B87A}"/>
          </ac:spMkLst>
        </pc:spChg>
        <pc:spChg chg="mod">
          <ac:chgData name="Eldert Grootenboer" userId="3fe8758b2c2b58d2" providerId="LiveId" clId="{45897FA1-1A19-41AC-9DAF-64F6ACC83477}" dt="2020-06-03T11:24:28.496" v="1015"/>
          <ac:spMkLst>
            <pc:docMk/>
            <pc:sldMk cId="164421415" sldId="2007"/>
            <ac:spMk id="7" creationId="{9B76F22E-B2F0-489D-BF8D-F256320FC1E4}"/>
          </ac:spMkLst>
        </pc:spChg>
        <pc:spChg chg="mod">
          <ac:chgData name="Eldert Grootenboer" userId="3fe8758b2c2b58d2" providerId="LiveId" clId="{45897FA1-1A19-41AC-9DAF-64F6ACC83477}" dt="2020-06-03T11:25:25.819" v="1020" actId="207"/>
          <ac:spMkLst>
            <pc:docMk/>
            <pc:sldMk cId="164421415" sldId="2007"/>
            <ac:spMk id="8" creationId="{7980280F-D807-4B24-AB7A-A0D0E4A16513}"/>
          </ac:spMkLst>
        </pc:spChg>
        <pc:spChg chg="mod">
          <ac:chgData name="Eldert Grootenboer" userId="3fe8758b2c2b58d2" providerId="LiveId" clId="{45897FA1-1A19-41AC-9DAF-64F6ACC83477}" dt="2020-06-03T11:24:28.496" v="1015"/>
          <ac:spMkLst>
            <pc:docMk/>
            <pc:sldMk cId="164421415" sldId="2007"/>
            <ac:spMk id="10" creationId="{E5043FDA-49DC-4986-894F-EBE848E3EE85}"/>
          </ac:spMkLst>
        </pc:spChg>
        <pc:spChg chg="mod">
          <ac:chgData name="Eldert Grootenboer" userId="3fe8758b2c2b58d2" providerId="LiveId" clId="{45897FA1-1A19-41AC-9DAF-64F6ACC83477}" dt="2020-06-03T11:24:28.496" v="1015"/>
          <ac:spMkLst>
            <pc:docMk/>
            <pc:sldMk cId="164421415" sldId="2007"/>
            <ac:spMk id="11" creationId="{FB6DBAD3-9FD2-4721-B0B4-9DCBEF422E6F}"/>
          </ac:spMkLst>
        </pc:spChg>
        <pc:spChg chg="mod">
          <ac:chgData name="Eldert Grootenboer" userId="3fe8758b2c2b58d2" providerId="LiveId" clId="{45897FA1-1A19-41AC-9DAF-64F6ACC83477}" dt="2020-06-03T11:24:28.496" v="1015"/>
          <ac:spMkLst>
            <pc:docMk/>
            <pc:sldMk cId="164421415" sldId="2007"/>
            <ac:spMk id="12" creationId="{01021D42-D732-4217-88F4-323BABCCA11F}"/>
          </ac:spMkLst>
        </pc:spChg>
        <pc:spChg chg="mod">
          <ac:chgData name="Eldert Grootenboer" userId="3fe8758b2c2b58d2" providerId="LiveId" clId="{45897FA1-1A19-41AC-9DAF-64F6ACC83477}" dt="2020-06-03T11:24:28.496" v="1015"/>
          <ac:spMkLst>
            <pc:docMk/>
            <pc:sldMk cId="164421415" sldId="2007"/>
            <ac:spMk id="13" creationId="{6A2138FA-8B99-4A6B-ACB9-D1BD77C42493}"/>
          </ac:spMkLst>
        </pc:spChg>
        <pc:spChg chg="mod">
          <ac:chgData name="Eldert Grootenboer" userId="3fe8758b2c2b58d2" providerId="LiveId" clId="{45897FA1-1A19-41AC-9DAF-64F6ACC83477}" dt="2020-06-03T11:24:28.496" v="1015"/>
          <ac:spMkLst>
            <pc:docMk/>
            <pc:sldMk cId="164421415" sldId="2007"/>
            <ac:spMk id="14" creationId="{D8E06A93-E47B-483E-86F2-79B6C464F4DE}"/>
          </ac:spMkLst>
        </pc:spChg>
        <pc:spChg chg="mod">
          <ac:chgData name="Eldert Grootenboer" userId="3fe8758b2c2b58d2" providerId="LiveId" clId="{45897FA1-1A19-41AC-9DAF-64F6ACC83477}" dt="2020-06-03T11:24:28.496" v="1015"/>
          <ac:spMkLst>
            <pc:docMk/>
            <pc:sldMk cId="164421415" sldId="2007"/>
            <ac:spMk id="15" creationId="{6997952C-634D-46EF-94DB-FADDF91E362A}"/>
          </ac:spMkLst>
        </pc:spChg>
        <pc:spChg chg="mod">
          <ac:chgData name="Eldert Grootenboer" userId="3fe8758b2c2b58d2" providerId="LiveId" clId="{45897FA1-1A19-41AC-9DAF-64F6ACC83477}" dt="2020-06-03T11:24:28.496" v="1015"/>
          <ac:spMkLst>
            <pc:docMk/>
            <pc:sldMk cId="164421415" sldId="2007"/>
            <ac:spMk id="17" creationId="{E70A9738-6033-454B-84DC-493ABE140248}"/>
          </ac:spMkLst>
        </pc:spChg>
        <pc:spChg chg="mod">
          <ac:chgData name="Eldert Grootenboer" userId="3fe8758b2c2b58d2" providerId="LiveId" clId="{45897FA1-1A19-41AC-9DAF-64F6ACC83477}" dt="2020-06-03T11:24:28.496" v="1015"/>
          <ac:spMkLst>
            <pc:docMk/>
            <pc:sldMk cId="164421415" sldId="2007"/>
            <ac:spMk id="20" creationId="{0B424F38-937C-4D6D-A39E-E4495E49CF78}"/>
          </ac:spMkLst>
        </pc:spChg>
        <pc:spChg chg="mod">
          <ac:chgData name="Eldert Grootenboer" userId="3fe8758b2c2b58d2" providerId="LiveId" clId="{45897FA1-1A19-41AC-9DAF-64F6ACC83477}" dt="2020-06-03T11:24:28.496" v="1015"/>
          <ac:spMkLst>
            <pc:docMk/>
            <pc:sldMk cId="164421415" sldId="2007"/>
            <ac:spMk id="23" creationId="{148B3377-E607-4AED-A024-1C99D8ED5903}"/>
          </ac:spMkLst>
        </pc:spChg>
        <pc:spChg chg="mod">
          <ac:chgData name="Eldert Grootenboer" userId="3fe8758b2c2b58d2" providerId="LiveId" clId="{45897FA1-1A19-41AC-9DAF-64F6ACC83477}" dt="2020-06-03T11:24:28.496" v="1015"/>
          <ac:spMkLst>
            <pc:docMk/>
            <pc:sldMk cId="164421415" sldId="2007"/>
            <ac:spMk id="26" creationId="{704D6403-B768-460C-9E79-7BE5499A42BA}"/>
          </ac:spMkLst>
        </pc:spChg>
        <pc:spChg chg="mod">
          <ac:chgData name="Eldert Grootenboer" userId="3fe8758b2c2b58d2" providerId="LiveId" clId="{45897FA1-1A19-41AC-9DAF-64F6ACC83477}" dt="2020-06-03T11:24:28.496" v="1015"/>
          <ac:spMkLst>
            <pc:docMk/>
            <pc:sldMk cId="164421415" sldId="2007"/>
            <ac:spMk id="29" creationId="{CB8551AB-F202-4DD0-BBAE-1E4DCD76260D}"/>
          </ac:spMkLst>
        </pc:spChg>
        <pc:spChg chg="mod">
          <ac:chgData name="Eldert Grootenboer" userId="3fe8758b2c2b58d2" providerId="LiveId" clId="{45897FA1-1A19-41AC-9DAF-64F6ACC83477}" dt="2020-06-03T11:24:28.496" v="1015"/>
          <ac:spMkLst>
            <pc:docMk/>
            <pc:sldMk cId="164421415" sldId="2007"/>
            <ac:spMk id="32" creationId="{7A12D182-4CAA-416E-B26D-A24D78EB78AE}"/>
          </ac:spMkLst>
        </pc:spChg>
        <pc:spChg chg="mod">
          <ac:chgData name="Eldert Grootenboer" userId="3fe8758b2c2b58d2" providerId="LiveId" clId="{45897FA1-1A19-41AC-9DAF-64F6ACC83477}" dt="2020-06-03T11:24:28.496" v="1015"/>
          <ac:spMkLst>
            <pc:docMk/>
            <pc:sldMk cId="164421415" sldId="2007"/>
            <ac:spMk id="35" creationId="{9CFA7FFA-E749-4267-9B22-52F26C2EABD9}"/>
          </ac:spMkLst>
        </pc:spChg>
        <pc:spChg chg="mod">
          <ac:chgData name="Eldert Grootenboer" userId="3fe8758b2c2b58d2" providerId="LiveId" clId="{45897FA1-1A19-41AC-9DAF-64F6ACC83477}" dt="2020-06-03T11:25:08.594" v="1018" actId="207"/>
          <ac:spMkLst>
            <pc:docMk/>
            <pc:sldMk cId="164421415" sldId="2007"/>
            <ac:spMk id="36" creationId="{D9E1C386-0A3A-4BCF-AD0A-894DB1BEF95F}"/>
          </ac:spMkLst>
        </pc:spChg>
        <pc:spChg chg="mod">
          <ac:chgData name="Eldert Grootenboer" userId="3fe8758b2c2b58d2" providerId="LiveId" clId="{45897FA1-1A19-41AC-9DAF-64F6ACC83477}" dt="2020-06-03T11:24:28.496" v="1015"/>
          <ac:spMkLst>
            <pc:docMk/>
            <pc:sldMk cId="164421415" sldId="2007"/>
            <ac:spMk id="39" creationId="{E3BBECC6-DD02-45F8-8C7C-988C7FD5D014}"/>
          </ac:spMkLst>
        </pc:spChg>
        <pc:spChg chg="mod">
          <ac:chgData name="Eldert Grootenboer" userId="3fe8758b2c2b58d2" providerId="LiveId" clId="{45897FA1-1A19-41AC-9DAF-64F6ACC83477}" dt="2020-06-03T11:25:35.700" v="1022" actId="207"/>
          <ac:spMkLst>
            <pc:docMk/>
            <pc:sldMk cId="164421415" sldId="2007"/>
            <ac:spMk id="40" creationId="{7F13D2EE-D1FB-4F28-98AC-6BC42CBE39B6}"/>
          </ac:spMkLst>
        </pc:spChg>
        <pc:spChg chg="mod">
          <ac:chgData name="Eldert Grootenboer" userId="3fe8758b2c2b58d2" providerId="LiveId" clId="{45897FA1-1A19-41AC-9DAF-64F6ACC83477}" dt="2020-06-03T11:24:28.496" v="1015"/>
          <ac:spMkLst>
            <pc:docMk/>
            <pc:sldMk cId="164421415" sldId="2007"/>
            <ac:spMk id="42" creationId="{A14CF7A7-2026-4184-A551-40553C7E0461}"/>
          </ac:spMkLst>
        </pc:spChg>
        <pc:spChg chg="mod">
          <ac:chgData name="Eldert Grootenboer" userId="3fe8758b2c2b58d2" providerId="LiveId" clId="{45897FA1-1A19-41AC-9DAF-64F6ACC83477}" dt="2020-06-03T11:24:28.496" v="1015"/>
          <ac:spMkLst>
            <pc:docMk/>
            <pc:sldMk cId="164421415" sldId="2007"/>
            <ac:spMk id="52" creationId="{C0036F6C-0C67-4339-B9F9-313023B58DBB}"/>
          </ac:spMkLst>
        </pc:spChg>
        <pc:spChg chg="mod">
          <ac:chgData name="Eldert Grootenboer" userId="3fe8758b2c2b58d2" providerId="LiveId" clId="{45897FA1-1A19-41AC-9DAF-64F6ACC83477}" dt="2020-06-03T11:25:47.122" v="1026" actId="207"/>
          <ac:spMkLst>
            <pc:docMk/>
            <pc:sldMk cId="164421415" sldId="2007"/>
            <ac:spMk id="53" creationId="{3C0A688D-041D-466B-BC1F-63FC673A9CAE}"/>
          </ac:spMkLst>
        </pc:spChg>
        <pc:spChg chg="mod">
          <ac:chgData name="Eldert Grootenboer" userId="3fe8758b2c2b58d2" providerId="LiveId" clId="{45897FA1-1A19-41AC-9DAF-64F6ACC83477}" dt="2020-06-03T11:24:28.496" v="1015"/>
          <ac:spMkLst>
            <pc:docMk/>
            <pc:sldMk cId="164421415" sldId="2007"/>
            <ac:spMk id="55" creationId="{262F268D-A589-4BD7-B640-15412E22FE68}"/>
          </ac:spMkLst>
        </pc:spChg>
        <pc:spChg chg="mod">
          <ac:chgData name="Eldert Grootenboer" userId="3fe8758b2c2b58d2" providerId="LiveId" clId="{45897FA1-1A19-41AC-9DAF-64F6ACC83477}" dt="2020-06-03T11:25:54.030" v="1028" actId="207"/>
          <ac:spMkLst>
            <pc:docMk/>
            <pc:sldMk cId="164421415" sldId="2007"/>
            <ac:spMk id="56" creationId="{2A832B6B-9868-46F7-BF0E-30B809FAB5B5}"/>
          </ac:spMkLst>
        </pc:spChg>
        <pc:spChg chg="mod">
          <ac:chgData name="Eldert Grootenboer" userId="3fe8758b2c2b58d2" providerId="LiveId" clId="{45897FA1-1A19-41AC-9DAF-64F6ACC83477}" dt="2020-06-03T11:24:28.496" v="1015"/>
          <ac:spMkLst>
            <pc:docMk/>
            <pc:sldMk cId="164421415" sldId="2007"/>
            <ac:spMk id="61" creationId="{EB77438E-57C0-4B6D-874C-EB7C2E950D4B}"/>
          </ac:spMkLst>
        </pc:spChg>
        <pc:spChg chg="mod">
          <ac:chgData name="Eldert Grootenboer" userId="3fe8758b2c2b58d2" providerId="LiveId" clId="{45897FA1-1A19-41AC-9DAF-64F6ACC83477}" dt="2020-06-03T11:26:09.270" v="1030" actId="207"/>
          <ac:spMkLst>
            <pc:docMk/>
            <pc:sldMk cId="164421415" sldId="2007"/>
            <ac:spMk id="62" creationId="{44CF7757-B78D-469B-AB9B-DBA031727A55}"/>
          </ac:spMkLst>
        </pc:spChg>
        <pc:grpChg chg="add mod">
          <ac:chgData name="Eldert Grootenboer" userId="3fe8758b2c2b58d2" providerId="LiveId" clId="{45897FA1-1A19-41AC-9DAF-64F6ACC83477}" dt="2020-06-03T11:24:28.496" v="1015"/>
          <ac:grpSpMkLst>
            <pc:docMk/>
            <pc:sldMk cId="164421415" sldId="2007"/>
            <ac:grpSpMk id="6" creationId="{58284FD6-E544-47FD-B6A1-FD03DA3F6821}"/>
          </ac:grpSpMkLst>
        </pc:grpChg>
        <pc:grpChg chg="mod">
          <ac:chgData name="Eldert Grootenboer" userId="3fe8758b2c2b58d2" providerId="LiveId" clId="{45897FA1-1A19-41AC-9DAF-64F6ACC83477}" dt="2020-06-03T11:24:28.496" v="1015"/>
          <ac:grpSpMkLst>
            <pc:docMk/>
            <pc:sldMk cId="164421415" sldId="2007"/>
            <ac:grpSpMk id="9" creationId="{034A2CFD-5909-4DC3-A909-D40EE8973F74}"/>
          </ac:grpSpMkLst>
        </pc:grpChg>
        <pc:grpChg chg="add mod">
          <ac:chgData name="Eldert Grootenboer" userId="3fe8758b2c2b58d2" providerId="LiveId" clId="{45897FA1-1A19-41AC-9DAF-64F6ACC83477}" dt="2020-06-03T11:24:28.496" v="1015"/>
          <ac:grpSpMkLst>
            <pc:docMk/>
            <pc:sldMk cId="164421415" sldId="2007"/>
            <ac:grpSpMk id="16" creationId="{7FA01223-F9D3-4853-817F-549F071A7CE5}"/>
          </ac:grpSpMkLst>
        </pc:grpChg>
        <pc:grpChg chg="add mod">
          <ac:chgData name="Eldert Grootenboer" userId="3fe8758b2c2b58d2" providerId="LiveId" clId="{45897FA1-1A19-41AC-9DAF-64F6ACC83477}" dt="2020-06-03T11:24:28.496" v="1015"/>
          <ac:grpSpMkLst>
            <pc:docMk/>
            <pc:sldMk cId="164421415" sldId="2007"/>
            <ac:grpSpMk id="19" creationId="{602FE967-D5F2-48F1-A59D-667B5CBA4678}"/>
          </ac:grpSpMkLst>
        </pc:grpChg>
        <pc:grpChg chg="add mod">
          <ac:chgData name="Eldert Grootenboer" userId="3fe8758b2c2b58d2" providerId="LiveId" clId="{45897FA1-1A19-41AC-9DAF-64F6ACC83477}" dt="2020-06-03T11:24:28.496" v="1015"/>
          <ac:grpSpMkLst>
            <pc:docMk/>
            <pc:sldMk cId="164421415" sldId="2007"/>
            <ac:grpSpMk id="22" creationId="{524276AE-B889-455A-BE47-F79460CED9B9}"/>
          </ac:grpSpMkLst>
        </pc:grpChg>
        <pc:grpChg chg="add mod">
          <ac:chgData name="Eldert Grootenboer" userId="3fe8758b2c2b58d2" providerId="LiveId" clId="{45897FA1-1A19-41AC-9DAF-64F6ACC83477}" dt="2020-06-03T11:24:28.496" v="1015"/>
          <ac:grpSpMkLst>
            <pc:docMk/>
            <pc:sldMk cId="164421415" sldId="2007"/>
            <ac:grpSpMk id="25" creationId="{7CCF555C-B121-47A0-A0F3-46286C972150}"/>
          </ac:grpSpMkLst>
        </pc:grpChg>
        <pc:grpChg chg="add mod">
          <ac:chgData name="Eldert Grootenboer" userId="3fe8758b2c2b58d2" providerId="LiveId" clId="{45897FA1-1A19-41AC-9DAF-64F6ACC83477}" dt="2020-06-03T11:24:28.496" v="1015"/>
          <ac:grpSpMkLst>
            <pc:docMk/>
            <pc:sldMk cId="164421415" sldId="2007"/>
            <ac:grpSpMk id="28" creationId="{72F2A61A-7813-460C-9749-DB148153E1BC}"/>
          </ac:grpSpMkLst>
        </pc:grpChg>
        <pc:grpChg chg="add mod">
          <ac:chgData name="Eldert Grootenboer" userId="3fe8758b2c2b58d2" providerId="LiveId" clId="{45897FA1-1A19-41AC-9DAF-64F6ACC83477}" dt="2020-06-03T11:24:28.496" v="1015"/>
          <ac:grpSpMkLst>
            <pc:docMk/>
            <pc:sldMk cId="164421415" sldId="2007"/>
            <ac:grpSpMk id="31" creationId="{3392F266-D440-4526-9E22-2A3A4AA66171}"/>
          </ac:grpSpMkLst>
        </pc:grpChg>
        <pc:grpChg chg="add mod">
          <ac:chgData name="Eldert Grootenboer" userId="3fe8758b2c2b58d2" providerId="LiveId" clId="{45897FA1-1A19-41AC-9DAF-64F6ACC83477}" dt="2020-06-03T11:24:28.496" v="1015"/>
          <ac:grpSpMkLst>
            <pc:docMk/>
            <pc:sldMk cId="164421415" sldId="2007"/>
            <ac:grpSpMk id="34" creationId="{789836DD-21BB-4E82-B176-27ED45374BB6}"/>
          </ac:grpSpMkLst>
        </pc:grpChg>
        <pc:grpChg chg="add mod">
          <ac:chgData name="Eldert Grootenboer" userId="3fe8758b2c2b58d2" providerId="LiveId" clId="{45897FA1-1A19-41AC-9DAF-64F6ACC83477}" dt="2020-06-03T11:24:28.496" v="1015"/>
          <ac:grpSpMkLst>
            <pc:docMk/>
            <pc:sldMk cId="164421415" sldId="2007"/>
            <ac:grpSpMk id="38" creationId="{9FC304AC-9E86-41BA-9882-FE1268C242EB}"/>
          </ac:grpSpMkLst>
        </pc:grpChg>
        <pc:grpChg chg="mod">
          <ac:chgData name="Eldert Grootenboer" userId="3fe8758b2c2b58d2" providerId="LiveId" clId="{45897FA1-1A19-41AC-9DAF-64F6ACC83477}" dt="2020-06-03T11:24:28.496" v="1015"/>
          <ac:grpSpMkLst>
            <pc:docMk/>
            <pc:sldMk cId="164421415" sldId="2007"/>
            <ac:grpSpMk id="41" creationId="{6E7D043F-BAB0-42CD-9B60-654E9F04FDCF}"/>
          </ac:grpSpMkLst>
        </pc:grpChg>
        <pc:grpChg chg="mod">
          <ac:chgData name="Eldert Grootenboer" userId="3fe8758b2c2b58d2" providerId="LiveId" clId="{45897FA1-1A19-41AC-9DAF-64F6ACC83477}" dt="2020-06-03T11:24:28.496" v="1015"/>
          <ac:grpSpMkLst>
            <pc:docMk/>
            <pc:sldMk cId="164421415" sldId="2007"/>
            <ac:grpSpMk id="43" creationId="{1046DC28-2883-4AD7-B357-2D18CD090CC6}"/>
          </ac:grpSpMkLst>
        </pc:grpChg>
        <pc:grpChg chg="mod">
          <ac:chgData name="Eldert Grootenboer" userId="3fe8758b2c2b58d2" providerId="LiveId" clId="{45897FA1-1A19-41AC-9DAF-64F6ACC83477}" dt="2020-06-03T11:24:28.496" v="1015"/>
          <ac:grpSpMkLst>
            <pc:docMk/>
            <pc:sldMk cId="164421415" sldId="2007"/>
            <ac:grpSpMk id="44" creationId="{F5CFAE98-373E-4D43-9CEC-9EEE78B7FCD5}"/>
          </ac:grpSpMkLst>
        </pc:grpChg>
        <pc:grpChg chg="add mod">
          <ac:chgData name="Eldert Grootenboer" userId="3fe8758b2c2b58d2" providerId="LiveId" clId="{45897FA1-1A19-41AC-9DAF-64F6ACC83477}" dt="2020-06-03T11:24:28.496" v="1015"/>
          <ac:grpSpMkLst>
            <pc:docMk/>
            <pc:sldMk cId="164421415" sldId="2007"/>
            <ac:grpSpMk id="49" creationId="{B10EF9A7-1739-44F8-A907-EB40D6B1C4C6}"/>
          </ac:grpSpMkLst>
        </pc:grpChg>
        <pc:grpChg chg="mod">
          <ac:chgData name="Eldert Grootenboer" userId="3fe8758b2c2b58d2" providerId="LiveId" clId="{45897FA1-1A19-41AC-9DAF-64F6ACC83477}" dt="2020-06-03T11:24:28.496" v="1015"/>
          <ac:grpSpMkLst>
            <pc:docMk/>
            <pc:sldMk cId="164421415" sldId="2007"/>
            <ac:grpSpMk id="50" creationId="{988413E0-55E5-446D-A278-16C0EBF16573}"/>
          </ac:grpSpMkLst>
        </pc:grpChg>
        <pc:grpChg chg="add mod">
          <ac:chgData name="Eldert Grootenboer" userId="3fe8758b2c2b58d2" providerId="LiveId" clId="{45897FA1-1A19-41AC-9DAF-64F6ACC83477}" dt="2020-06-03T11:24:28.496" v="1015"/>
          <ac:grpSpMkLst>
            <pc:docMk/>
            <pc:sldMk cId="164421415" sldId="2007"/>
            <ac:grpSpMk id="54" creationId="{EA338E0B-4731-454F-ADCA-7C06FEF2BA35}"/>
          </ac:grpSpMkLst>
        </pc:grpChg>
        <pc:grpChg chg="add mod">
          <ac:chgData name="Eldert Grootenboer" userId="3fe8758b2c2b58d2" providerId="LiveId" clId="{45897FA1-1A19-41AC-9DAF-64F6ACC83477}" dt="2020-06-03T11:24:28.496" v="1015"/>
          <ac:grpSpMkLst>
            <pc:docMk/>
            <pc:sldMk cId="164421415" sldId="2007"/>
            <ac:grpSpMk id="58" creationId="{F023C819-5F26-4CE1-A8A1-BFEFCAC6AAAD}"/>
          </ac:grpSpMkLst>
        </pc:grpChg>
        <pc:grpChg chg="mod">
          <ac:chgData name="Eldert Grootenboer" userId="3fe8758b2c2b58d2" providerId="LiveId" clId="{45897FA1-1A19-41AC-9DAF-64F6ACC83477}" dt="2020-06-03T11:24:28.496" v="1015"/>
          <ac:grpSpMkLst>
            <pc:docMk/>
            <pc:sldMk cId="164421415" sldId="2007"/>
            <ac:grpSpMk id="59" creationId="{802CEA19-2E21-475B-910B-00163A174E98}"/>
          </ac:grpSpMkLst>
        </pc:grpChg>
        <pc:picChg chg="mod">
          <ac:chgData name="Eldert Grootenboer" userId="3fe8758b2c2b58d2" providerId="LiveId" clId="{45897FA1-1A19-41AC-9DAF-64F6ACC83477}" dt="2020-06-03T11:24:28.496" v="1015"/>
          <ac:picMkLst>
            <pc:docMk/>
            <pc:sldMk cId="164421415" sldId="2007"/>
            <ac:picMk id="18" creationId="{3607B81F-28B4-4C18-BF49-0E0A9DDEAD5F}"/>
          </ac:picMkLst>
        </pc:picChg>
        <pc:picChg chg="mod">
          <ac:chgData name="Eldert Grootenboer" userId="3fe8758b2c2b58d2" providerId="LiveId" clId="{45897FA1-1A19-41AC-9DAF-64F6ACC83477}" dt="2020-06-03T11:24:28.496" v="1015"/>
          <ac:picMkLst>
            <pc:docMk/>
            <pc:sldMk cId="164421415" sldId="2007"/>
            <ac:picMk id="21" creationId="{6EC27C5E-C582-43AD-A17F-145F3CFCF8B4}"/>
          </ac:picMkLst>
        </pc:picChg>
        <pc:picChg chg="mod">
          <ac:chgData name="Eldert Grootenboer" userId="3fe8758b2c2b58d2" providerId="LiveId" clId="{45897FA1-1A19-41AC-9DAF-64F6ACC83477}" dt="2020-06-03T11:24:28.496" v="1015"/>
          <ac:picMkLst>
            <pc:docMk/>
            <pc:sldMk cId="164421415" sldId="2007"/>
            <ac:picMk id="24" creationId="{F6DDF7F2-5444-46DE-ABED-85DD3FA91A64}"/>
          </ac:picMkLst>
        </pc:picChg>
        <pc:picChg chg="mod">
          <ac:chgData name="Eldert Grootenboer" userId="3fe8758b2c2b58d2" providerId="LiveId" clId="{45897FA1-1A19-41AC-9DAF-64F6ACC83477}" dt="2020-06-03T11:24:28.496" v="1015"/>
          <ac:picMkLst>
            <pc:docMk/>
            <pc:sldMk cId="164421415" sldId="2007"/>
            <ac:picMk id="27" creationId="{1BA7ABDA-3C52-4B07-9729-1A9F147F6117}"/>
          </ac:picMkLst>
        </pc:picChg>
        <pc:picChg chg="mod">
          <ac:chgData name="Eldert Grootenboer" userId="3fe8758b2c2b58d2" providerId="LiveId" clId="{45897FA1-1A19-41AC-9DAF-64F6ACC83477}" dt="2020-06-03T11:24:28.496" v="1015"/>
          <ac:picMkLst>
            <pc:docMk/>
            <pc:sldMk cId="164421415" sldId="2007"/>
            <ac:picMk id="30" creationId="{B46214FE-BBBA-4E0E-9121-EE9B9F07E848}"/>
          </ac:picMkLst>
        </pc:picChg>
        <pc:picChg chg="mod">
          <ac:chgData name="Eldert Grootenboer" userId="3fe8758b2c2b58d2" providerId="LiveId" clId="{45897FA1-1A19-41AC-9DAF-64F6ACC83477}" dt="2020-06-03T11:24:28.496" v="1015"/>
          <ac:picMkLst>
            <pc:docMk/>
            <pc:sldMk cId="164421415" sldId="2007"/>
            <ac:picMk id="33" creationId="{CEF9978A-6C92-464F-9415-4C3CC13EF845}"/>
          </ac:picMkLst>
        </pc:picChg>
        <pc:picChg chg="mod">
          <ac:chgData name="Eldert Grootenboer" userId="3fe8758b2c2b58d2" providerId="LiveId" clId="{45897FA1-1A19-41AC-9DAF-64F6ACC83477}" dt="2020-06-03T11:24:28.496" v="1015"/>
          <ac:picMkLst>
            <pc:docMk/>
            <pc:sldMk cId="164421415" sldId="2007"/>
            <ac:picMk id="37" creationId="{2401A436-1040-4A32-8A47-3952623CA956}"/>
          </ac:picMkLst>
        </pc:picChg>
        <pc:picChg chg="mod">
          <ac:chgData name="Eldert Grootenboer" userId="3fe8758b2c2b58d2" providerId="LiveId" clId="{45897FA1-1A19-41AC-9DAF-64F6ACC83477}" dt="2020-06-03T11:24:28.496" v="1015"/>
          <ac:picMkLst>
            <pc:docMk/>
            <pc:sldMk cId="164421415" sldId="2007"/>
            <ac:picMk id="51" creationId="{C925CA26-DE3A-428E-AA97-87E585675006}"/>
          </ac:picMkLst>
        </pc:picChg>
        <pc:picChg chg="mod">
          <ac:chgData name="Eldert Grootenboer" userId="3fe8758b2c2b58d2" providerId="LiveId" clId="{45897FA1-1A19-41AC-9DAF-64F6ACC83477}" dt="2020-06-03T11:24:28.496" v="1015"/>
          <ac:picMkLst>
            <pc:docMk/>
            <pc:sldMk cId="164421415" sldId="2007"/>
            <ac:picMk id="57" creationId="{468356A7-34BC-4229-8AAC-9FFF22F3836C}"/>
          </ac:picMkLst>
        </pc:picChg>
        <pc:picChg chg="mod">
          <ac:chgData name="Eldert Grootenboer" userId="3fe8758b2c2b58d2" providerId="LiveId" clId="{45897FA1-1A19-41AC-9DAF-64F6ACC83477}" dt="2020-06-03T11:24:28.496" v="1015"/>
          <ac:picMkLst>
            <pc:docMk/>
            <pc:sldMk cId="164421415" sldId="2007"/>
            <ac:picMk id="60" creationId="{A0BED9A7-DBCE-4155-8843-491BC83B8DFE}"/>
          </ac:picMkLst>
        </pc:picChg>
        <pc:cxnChg chg="mod">
          <ac:chgData name="Eldert Grootenboer" userId="3fe8758b2c2b58d2" providerId="LiveId" clId="{45897FA1-1A19-41AC-9DAF-64F6ACC83477}" dt="2020-06-03T11:24:28.496" v="1015"/>
          <ac:cxnSpMkLst>
            <pc:docMk/>
            <pc:sldMk cId="164421415" sldId="2007"/>
            <ac:cxnSpMk id="45" creationId="{90DE62F6-C059-4863-99A2-1684BC561492}"/>
          </ac:cxnSpMkLst>
        </pc:cxnChg>
        <pc:cxnChg chg="mod">
          <ac:chgData name="Eldert Grootenboer" userId="3fe8758b2c2b58d2" providerId="LiveId" clId="{45897FA1-1A19-41AC-9DAF-64F6ACC83477}" dt="2020-06-03T11:24:28.496" v="1015"/>
          <ac:cxnSpMkLst>
            <pc:docMk/>
            <pc:sldMk cId="164421415" sldId="2007"/>
            <ac:cxnSpMk id="46" creationId="{3E0AEBE2-8C4B-4DEB-81C9-DEAAD6470011}"/>
          </ac:cxnSpMkLst>
        </pc:cxnChg>
        <pc:cxnChg chg="mod">
          <ac:chgData name="Eldert Grootenboer" userId="3fe8758b2c2b58d2" providerId="LiveId" clId="{45897FA1-1A19-41AC-9DAF-64F6ACC83477}" dt="2020-06-03T11:24:28.496" v="1015"/>
          <ac:cxnSpMkLst>
            <pc:docMk/>
            <pc:sldMk cId="164421415" sldId="2007"/>
            <ac:cxnSpMk id="47" creationId="{5C058DFC-B504-4110-BFAE-6A42FDBF586A}"/>
          </ac:cxnSpMkLst>
        </pc:cxnChg>
        <pc:cxnChg chg="mod">
          <ac:chgData name="Eldert Grootenboer" userId="3fe8758b2c2b58d2" providerId="LiveId" clId="{45897FA1-1A19-41AC-9DAF-64F6ACC83477}" dt="2020-06-03T11:24:28.496" v="1015"/>
          <ac:cxnSpMkLst>
            <pc:docMk/>
            <pc:sldMk cId="164421415" sldId="2007"/>
            <ac:cxnSpMk id="48" creationId="{D81745B4-F938-4064-AEDF-1272121D1857}"/>
          </ac:cxnSpMkLst>
        </pc:cxnChg>
      </pc:sldChg>
      <pc:sldChg chg="modSp add ord modTransition setBg modAnim">
        <pc:chgData name="Eldert Grootenboer" userId="3fe8758b2c2b58d2" providerId="LiveId" clId="{45897FA1-1A19-41AC-9DAF-64F6ACC83477}" dt="2020-06-03T12:51:21.038" v="1250"/>
        <pc:sldMkLst>
          <pc:docMk/>
          <pc:sldMk cId="3087752486" sldId="2008"/>
        </pc:sldMkLst>
        <pc:spChg chg="mod">
          <ac:chgData name="Eldert Grootenboer" userId="3fe8758b2c2b58d2" providerId="LiveId" clId="{45897FA1-1A19-41AC-9DAF-64F6ACC83477}" dt="2020-06-03T11:27:15.902" v="1037"/>
          <ac:spMkLst>
            <pc:docMk/>
            <pc:sldMk cId="3087752486" sldId="2008"/>
            <ac:spMk id="4" creationId="{0B909464-D891-4435-99B2-18AAB0C4B681}"/>
          </ac:spMkLst>
        </pc:spChg>
      </pc:sldChg>
      <pc:sldMasterChg chg="del delSldLayout">
        <pc:chgData name="Eldert Grootenboer" userId="3fe8758b2c2b58d2" providerId="LiveId" clId="{45897FA1-1A19-41AC-9DAF-64F6ACC83477}" dt="2020-06-03T09:18:15.542" v="235" actId="2696"/>
        <pc:sldMasterMkLst>
          <pc:docMk/>
          <pc:sldMasterMk cId="1044987156" sldId="2147483660"/>
        </pc:sldMasterMkLst>
        <pc:sldLayoutChg chg="del">
          <pc:chgData name="Eldert Grootenboer" userId="3fe8758b2c2b58d2" providerId="LiveId" clId="{45897FA1-1A19-41AC-9DAF-64F6ACC83477}" dt="2020-06-03T09:18:15.310" v="210" actId="2696"/>
          <pc:sldLayoutMkLst>
            <pc:docMk/>
            <pc:sldMasterMk cId="1044987156" sldId="2147483660"/>
            <pc:sldLayoutMk cId="246821177" sldId="2147483661"/>
          </pc:sldLayoutMkLst>
        </pc:sldLayoutChg>
        <pc:sldLayoutChg chg="del">
          <pc:chgData name="Eldert Grootenboer" userId="3fe8758b2c2b58d2" providerId="LiveId" clId="{45897FA1-1A19-41AC-9DAF-64F6ACC83477}" dt="2020-06-03T09:18:15.315" v="211" actId="2696"/>
          <pc:sldLayoutMkLst>
            <pc:docMk/>
            <pc:sldMasterMk cId="1044987156" sldId="2147483660"/>
            <pc:sldLayoutMk cId="2448399492" sldId="2147483662"/>
          </pc:sldLayoutMkLst>
        </pc:sldLayoutChg>
        <pc:sldLayoutChg chg="del">
          <pc:chgData name="Eldert Grootenboer" userId="3fe8758b2c2b58d2" providerId="LiveId" clId="{45897FA1-1A19-41AC-9DAF-64F6ACC83477}" dt="2020-06-03T09:18:15.322" v="212" actId="2696"/>
          <pc:sldLayoutMkLst>
            <pc:docMk/>
            <pc:sldMasterMk cId="1044987156" sldId="2147483660"/>
            <pc:sldLayoutMk cId="3126317243" sldId="2147483663"/>
          </pc:sldLayoutMkLst>
        </pc:sldLayoutChg>
        <pc:sldLayoutChg chg="del">
          <pc:chgData name="Eldert Grootenboer" userId="3fe8758b2c2b58d2" providerId="LiveId" clId="{45897FA1-1A19-41AC-9DAF-64F6ACC83477}" dt="2020-06-03T09:18:15.327" v="213" actId="2696"/>
          <pc:sldLayoutMkLst>
            <pc:docMk/>
            <pc:sldMasterMk cId="1044987156" sldId="2147483660"/>
            <pc:sldLayoutMk cId="3865502303" sldId="2147483664"/>
          </pc:sldLayoutMkLst>
        </pc:sldLayoutChg>
        <pc:sldLayoutChg chg="del">
          <pc:chgData name="Eldert Grootenboer" userId="3fe8758b2c2b58d2" providerId="LiveId" clId="{45897FA1-1A19-41AC-9DAF-64F6ACC83477}" dt="2020-06-03T09:18:15.331" v="214" actId="2696"/>
          <pc:sldLayoutMkLst>
            <pc:docMk/>
            <pc:sldMasterMk cId="1044987156" sldId="2147483660"/>
            <pc:sldLayoutMk cId="2975042941" sldId="2147483665"/>
          </pc:sldLayoutMkLst>
        </pc:sldLayoutChg>
        <pc:sldLayoutChg chg="del">
          <pc:chgData name="Eldert Grootenboer" userId="3fe8758b2c2b58d2" providerId="LiveId" clId="{45897FA1-1A19-41AC-9DAF-64F6ACC83477}" dt="2020-06-03T09:18:15.335" v="215" actId="2696"/>
          <pc:sldLayoutMkLst>
            <pc:docMk/>
            <pc:sldMasterMk cId="1044987156" sldId="2147483660"/>
            <pc:sldLayoutMk cId="3794564451" sldId="2147483666"/>
          </pc:sldLayoutMkLst>
        </pc:sldLayoutChg>
        <pc:sldLayoutChg chg="del">
          <pc:chgData name="Eldert Grootenboer" userId="3fe8758b2c2b58d2" providerId="LiveId" clId="{45897FA1-1A19-41AC-9DAF-64F6ACC83477}" dt="2020-06-03T09:18:15.342" v="216" actId="2696"/>
          <pc:sldLayoutMkLst>
            <pc:docMk/>
            <pc:sldMasterMk cId="1044987156" sldId="2147483660"/>
            <pc:sldLayoutMk cId="4254971431" sldId="2147483667"/>
          </pc:sldLayoutMkLst>
        </pc:sldLayoutChg>
        <pc:sldLayoutChg chg="del">
          <pc:chgData name="Eldert Grootenboer" userId="3fe8758b2c2b58d2" providerId="LiveId" clId="{45897FA1-1A19-41AC-9DAF-64F6ACC83477}" dt="2020-06-03T09:18:15.347" v="217" actId="2696"/>
          <pc:sldLayoutMkLst>
            <pc:docMk/>
            <pc:sldMasterMk cId="1044987156" sldId="2147483660"/>
            <pc:sldLayoutMk cId="1491035940" sldId="2147483668"/>
          </pc:sldLayoutMkLst>
        </pc:sldLayoutChg>
        <pc:sldLayoutChg chg="del">
          <pc:chgData name="Eldert Grootenboer" userId="3fe8758b2c2b58d2" providerId="LiveId" clId="{45897FA1-1A19-41AC-9DAF-64F6ACC83477}" dt="2020-06-03T09:18:15.352" v="218" actId="2696"/>
          <pc:sldLayoutMkLst>
            <pc:docMk/>
            <pc:sldMasterMk cId="1044987156" sldId="2147483660"/>
            <pc:sldLayoutMk cId="2588089168" sldId="2147483669"/>
          </pc:sldLayoutMkLst>
        </pc:sldLayoutChg>
        <pc:sldLayoutChg chg="del">
          <pc:chgData name="Eldert Grootenboer" userId="3fe8758b2c2b58d2" providerId="LiveId" clId="{45897FA1-1A19-41AC-9DAF-64F6ACC83477}" dt="2020-06-03T09:18:15.370" v="219" actId="2696"/>
          <pc:sldLayoutMkLst>
            <pc:docMk/>
            <pc:sldMasterMk cId="1044987156" sldId="2147483660"/>
            <pc:sldLayoutMk cId="2686714836" sldId="2147483670"/>
          </pc:sldLayoutMkLst>
        </pc:sldLayoutChg>
        <pc:sldLayoutChg chg="del">
          <pc:chgData name="Eldert Grootenboer" userId="3fe8758b2c2b58d2" providerId="LiveId" clId="{45897FA1-1A19-41AC-9DAF-64F6ACC83477}" dt="2020-06-03T09:18:15.376" v="220" actId="2696"/>
          <pc:sldLayoutMkLst>
            <pc:docMk/>
            <pc:sldMasterMk cId="1044987156" sldId="2147483660"/>
            <pc:sldLayoutMk cId="3569213633" sldId="2147483671"/>
          </pc:sldLayoutMkLst>
        </pc:sldLayoutChg>
        <pc:sldLayoutChg chg="del">
          <pc:chgData name="Eldert Grootenboer" userId="3fe8758b2c2b58d2" providerId="LiveId" clId="{45897FA1-1A19-41AC-9DAF-64F6ACC83477}" dt="2020-06-03T09:18:15.381" v="221" actId="2696"/>
          <pc:sldLayoutMkLst>
            <pc:docMk/>
            <pc:sldMasterMk cId="1044987156" sldId="2147483660"/>
            <pc:sldLayoutMk cId="4071361794" sldId="2147483672"/>
          </pc:sldLayoutMkLst>
        </pc:sldLayoutChg>
        <pc:sldLayoutChg chg="del">
          <pc:chgData name="Eldert Grootenboer" userId="3fe8758b2c2b58d2" providerId="LiveId" clId="{45897FA1-1A19-41AC-9DAF-64F6ACC83477}" dt="2020-06-03T09:18:15.388" v="222" actId="2696"/>
          <pc:sldLayoutMkLst>
            <pc:docMk/>
            <pc:sldMasterMk cId="1044987156" sldId="2147483660"/>
            <pc:sldLayoutMk cId="241865861" sldId="2147483673"/>
          </pc:sldLayoutMkLst>
        </pc:sldLayoutChg>
        <pc:sldLayoutChg chg="del">
          <pc:chgData name="Eldert Grootenboer" userId="3fe8758b2c2b58d2" providerId="LiveId" clId="{45897FA1-1A19-41AC-9DAF-64F6ACC83477}" dt="2020-06-03T09:18:15.403" v="223" actId="2696"/>
          <pc:sldLayoutMkLst>
            <pc:docMk/>
            <pc:sldMasterMk cId="1044987156" sldId="2147483660"/>
            <pc:sldLayoutMk cId="3515975638" sldId="2147483674"/>
          </pc:sldLayoutMkLst>
        </pc:sldLayoutChg>
        <pc:sldLayoutChg chg="del">
          <pc:chgData name="Eldert Grootenboer" userId="3fe8758b2c2b58d2" providerId="LiveId" clId="{45897FA1-1A19-41AC-9DAF-64F6ACC83477}" dt="2020-06-03T09:18:15.408" v="224" actId="2696"/>
          <pc:sldLayoutMkLst>
            <pc:docMk/>
            <pc:sldMasterMk cId="1044987156" sldId="2147483660"/>
            <pc:sldLayoutMk cId="3867835055" sldId="2147483675"/>
          </pc:sldLayoutMkLst>
        </pc:sldLayoutChg>
        <pc:sldLayoutChg chg="del">
          <pc:chgData name="Eldert Grootenboer" userId="3fe8758b2c2b58d2" providerId="LiveId" clId="{45897FA1-1A19-41AC-9DAF-64F6ACC83477}" dt="2020-06-03T09:18:15.412" v="225" actId="2696"/>
          <pc:sldLayoutMkLst>
            <pc:docMk/>
            <pc:sldMasterMk cId="1044987156" sldId="2147483660"/>
            <pc:sldLayoutMk cId="723310737" sldId="2147483676"/>
          </pc:sldLayoutMkLst>
        </pc:sldLayoutChg>
        <pc:sldLayoutChg chg="del">
          <pc:chgData name="Eldert Grootenboer" userId="3fe8758b2c2b58d2" providerId="LiveId" clId="{45897FA1-1A19-41AC-9DAF-64F6ACC83477}" dt="2020-06-03T09:18:15.437" v="226" actId="2696"/>
          <pc:sldLayoutMkLst>
            <pc:docMk/>
            <pc:sldMasterMk cId="1044987156" sldId="2147483660"/>
            <pc:sldLayoutMk cId="3042378130" sldId="2147483677"/>
          </pc:sldLayoutMkLst>
        </pc:sldLayoutChg>
        <pc:sldLayoutChg chg="del">
          <pc:chgData name="Eldert Grootenboer" userId="3fe8758b2c2b58d2" providerId="LiveId" clId="{45897FA1-1A19-41AC-9DAF-64F6ACC83477}" dt="2020-06-03T09:18:15.444" v="227" actId="2696"/>
          <pc:sldLayoutMkLst>
            <pc:docMk/>
            <pc:sldMasterMk cId="1044987156" sldId="2147483660"/>
            <pc:sldLayoutMk cId="3059778554" sldId="2147483678"/>
          </pc:sldLayoutMkLst>
        </pc:sldLayoutChg>
        <pc:sldLayoutChg chg="del">
          <pc:chgData name="Eldert Grootenboer" userId="3fe8758b2c2b58d2" providerId="LiveId" clId="{45897FA1-1A19-41AC-9DAF-64F6ACC83477}" dt="2020-06-03T09:18:15.449" v="228" actId="2696"/>
          <pc:sldLayoutMkLst>
            <pc:docMk/>
            <pc:sldMasterMk cId="1044987156" sldId="2147483660"/>
            <pc:sldLayoutMk cId="170472520" sldId="2147483679"/>
          </pc:sldLayoutMkLst>
        </pc:sldLayoutChg>
        <pc:sldLayoutChg chg="del">
          <pc:chgData name="Eldert Grootenboer" userId="3fe8758b2c2b58d2" providerId="LiveId" clId="{45897FA1-1A19-41AC-9DAF-64F6ACC83477}" dt="2020-06-03T09:18:15.454" v="229" actId="2696"/>
          <pc:sldLayoutMkLst>
            <pc:docMk/>
            <pc:sldMasterMk cId="1044987156" sldId="2147483660"/>
            <pc:sldLayoutMk cId="2340825822" sldId="2147483680"/>
          </pc:sldLayoutMkLst>
        </pc:sldLayoutChg>
        <pc:sldLayoutChg chg="del">
          <pc:chgData name="Eldert Grootenboer" userId="3fe8758b2c2b58d2" providerId="LiveId" clId="{45897FA1-1A19-41AC-9DAF-64F6ACC83477}" dt="2020-06-03T09:18:15.489" v="230" actId="2696"/>
          <pc:sldLayoutMkLst>
            <pc:docMk/>
            <pc:sldMasterMk cId="1044987156" sldId="2147483660"/>
            <pc:sldLayoutMk cId="1153202092" sldId="2147483707"/>
          </pc:sldLayoutMkLst>
        </pc:sldLayoutChg>
        <pc:sldLayoutChg chg="del">
          <pc:chgData name="Eldert Grootenboer" userId="3fe8758b2c2b58d2" providerId="LiveId" clId="{45897FA1-1A19-41AC-9DAF-64F6ACC83477}" dt="2020-06-03T09:18:15.499" v="231" actId="2696"/>
          <pc:sldLayoutMkLst>
            <pc:docMk/>
            <pc:sldMasterMk cId="1044987156" sldId="2147483660"/>
            <pc:sldLayoutMk cId="3065160269" sldId="2147483708"/>
          </pc:sldLayoutMkLst>
        </pc:sldLayoutChg>
        <pc:sldLayoutChg chg="del">
          <pc:chgData name="Eldert Grootenboer" userId="3fe8758b2c2b58d2" providerId="LiveId" clId="{45897FA1-1A19-41AC-9DAF-64F6ACC83477}" dt="2020-06-03T09:18:15.508" v="232" actId="2696"/>
          <pc:sldLayoutMkLst>
            <pc:docMk/>
            <pc:sldMasterMk cId="1044987156" sldId="2147483660"/>
            <pc:sldLayoutMk cId="2249498920" sldId="2147483709"/>
          </pc:sldLayoutMkLst>
        </pc:sldLayoutChg>
        <pc:sldLayoutChg chg="del">
          <pc:chgData name="Eldert Grootenboer" userId="3fe8758b2c2b58d2" providerId="LiveId" clId="{45897FA1-1A19-41AC-9DAF-64F6ACC83477}" dt="2020-06-03T09:18:15.521" v="233" actId="2696"/>
          <pc:sldLayoutMkLst>
            <pc:docMk/>
            <pc:sldMasterMk cId="1044987156" sldId="2147483660"/>
            <pc:sldLayoutMk cId="428606429" sldId="2147483710"/>
          </pc:sldLayoutMkLst>
        </pc:sldLayoutChg>
        <pc:sldLayoutChg chg="del">
          <pc:chgData name="Eldert Grootenboer" userId="3fe8758b2c2b58d2" providerId="LiveId" clId="{45897FA1-1A19-41AC-9DAF-64F6ACC83477}" dt="2020-06-03T09:18:15.529" v="234" actId="2696"/>
          <pc:sldLayoutMkLst>
            <pc:docMk/>
            <pc:sldMasterMk cId="1044987156" sldId="2147483660"/>
            <pc:sldLayoutMk cId="2203177642" sldId="2147483711"/>
          </pc:sldLayoutMkLst>
        </pc:sldLayoutChg>
      </pc:sldMasterChg>
      <pc:sldMasterChg chg="modSp modSldLayout">
        <pc:chgData name="Eldert Grootenboer" userId="3fe8758b2c2b58d2" providerId="LiveId" clId="{45897FA1-1A19-41AC-9DAF-64F6ACC83477}" dt="2020-06-03T09:50:04.871" v="538"/>
        <pc:sldMasterMkLst>
          <pc:docMk/>
          <pc:sldMasterMk cId="863222570" sldId="2147483681"/>
        </pc:sldMasterMkLst>
        <pc:spChg chg="mod">
          <ac:chgData name="Eldert Grootenboer" userId="3fe8758b2c2b58d2" providerId="LiveId" clId="{45897FA1-1A19-41AC-9DAF-64F6ACC83477}" dt="2020-06-03T09:35:35.390" v="438" actId="404"/>
          <ac:spMkLst>
            <pc:docMk/>
            <pc:sldMasterMk cId="863222570" sldId="2147483681"/>
            <ac:spMk id="4" creationId="{00000000-0000-0000-0000-000000000000}"/>
          </ac:spMkLst>
        </pc:spChg>
        <pc:sldLayoutChg chg="modSp">
          <pc:chgData name="Eldert Grootenboer" userId="3fe8758b2c2b58d2" providerId="LiveId" clId="{45897FA1-1A19-41AC-9DAF-64F6ACC83477}" dt="2020-06-03T09:50:04.871" v="538"/>
          <pc:sldLayoutMkLst>
            <pc:docMk/>
            <pc:sldMasterMk cId="863222570" sldId="2147483681"/>
            <pc:sldLayoutMk cId="1189412574" sldId="2147483688"/>
          </pc:sldLayoutMkLst>
          <pc:spChg chg="mod">
            <ac:chgData name="Eldert Grootenboer" userId="3fe8758b2c2b58d2" providerId="LiveId" clId="{45897FA1-1A19-41AC-9DAF-64F6ACC83477}" dt="2020-06-03T09:50:04.871" v="538"/>
            <ac:spMkLst>
              <pc:docMk/>
              <pc:sldMasterMk cId="863222570" sldId="2147483681"/>
              <pc:sldLayoutMk cId="1189412574" sldId="2147483688"/>
              <ac:spMk id="4" creationId="{00000000-0000-0000-0000-000000000000}"/>
            </ac:spMkLst>
          </pc:spChg>
        </pc:sldLayoutChg>
        <pc:sldLayoutChg chg="addSp modSp mod setBg">
          <pc:chgData name="Eldert Grootenboer" userId="3fe8758b2c2b58d2" providerId="LiveId" clId="{45897FA1-1A19-41AC-9DAF-64F6ACC83477}" dt="2020-06-03T09:40:29.627" v="477"/>
          <pc:sldLayoutMkLst>
            <pc:docMk/>
            <pc:sldMasterMk cId="863222570" sldId="2147483681"/>
            <pc:sldLayoutMk cId="463439977" sldId="2147483705"/>
          </pc:sldLayoutMkLst>
          <pc:spChg chg="mod">
            <ac:chgData name="Eldert Grootenboer" userId="3fe8758b2c2b58d2" providerId="LiveId" clId="{45897FA1-1A19-41AC-9DAF-64F6ACC83477}" dt="2020-06-03T09:39:48.994" v="473" actId="122"/>
            <ac:spMkLst>
              <pc:docMk/>
              <pc:sldMasterMk cId="863222570" sldId="2147483681"/>
              <pc:sldLayoutMk cId="463439977" sldId="2147483705"/>
              <ac:spMk id="2" creationId="{00000000-0000-0000-0000-000000000000}"/>
            </ac:spMkLst>
          </pc:spChg>
          <pc:spChg chg="mod">
            <ac:chgData name="Eldert Grootenboer" userId="3fe8758b2c2b58d2" providerId="LiveId" clId="{45897FA1-1A19-41AC-9DAF-64F6ACC83477}" dt="2020-06-03T09:27:04.709" v="380" actId="207"/>
            <ac:spMkLst>
              <pc:docMk/>
              <pc:sldMasterMk cId="863222570" sldId="2147483681"/>
              <pc:sldLayoutMk cId="463439977" sldId="2147483705"/>
              <ac:spMk id="3" creationId="{00000000-0000-0000-0000-000000000000}"/>
            </ac:spMkLst>
          </pc:spChg>
          <pc:spChg chg="add mod">
            <ac:chgData name="Eldert Grootenboer" userId="3fe8758b2c2b58d2" providerId="LiveId" clId="{45897FA1-1A19-41AC-9DAF-64F6ACC83477}" dt="2020-06-03T09:38:35.698" v="466" actId="12"/>
            <ac:spMkLst>
              <pc:docMk/>
              <pc:sldMasterMk cId="863222570" sldId="2147483681"/>
              <pc:sldLayoutMk cId="463439977" sldId="2147483705"/>
              <ac:spMk id="4" creationId="{178B6BFF-CA12-4F40-9338-171B2B283BBF}"/>
            </ac:spMkLst>
          </pc:spChg>
        </pc:sldLayoutChg>
        <pc:sldLayoutChg chg="modSp mod">
          <pc:chgData name="Eldert Grootenboer" userId="3fe8758b2c2b58d2" providerId="LiveId" clId="{45897FA1-1A19-41AC-9DAF-64F6ACC83477}" dt="2020-06-03T09:44:54.404" v="511" actId="14100"/>
          <pc:sldLayoutMkLst>
            <pc:docMk/>
            <pc:sldMasterMk cId="863222570" sldId="2147483681"/>
            <pc:sldLayoutMk cId="1019460712" sldId="2147483761"/>
          </pc:sldLayoutMkLst>
          <pc:spChg chg="mod">
            <ac:chgData name="Eldert Grootenboer" userId="3fe8758b2c2b58d2" providerId="LiveId" clId="{45897FA1-1A19-41AC-9DAF-64F6ACC83477}" dt="2020-06-03T09:44:54.404" v="511" actId="14100"/>
            <ac:spMkLst>
              <pc:docMk/>
              <pc:sldMasterMk cId="863222570" sldId="2147483681"/>
              <pc:sldLayoutMk cId="1019460712" sldId="2147483761"/>
              <ac:spMk id="2" creationId="{00000000-0000-0000-0000-000000000000}"/>
            </ac:spMkLst>
          </pc:spChg>
          <pc:spChg chg="mod">
            <ac:chgData name="Eldert Grootenboer" userId="3fe8758b2c2b58d2" providerId="LiveId" clId="{45897FA1-1A19-41AC-9DAF-64F6ACC83477}" dt="2020-06-03T09:44:49.557" v="510" actId="1076"/>
            <ac:spMkLst>
              <pc:docMk/>
              <pc:sldMasterMk cId="863222570" sldId="2147483681"/>
              <pc:sldLayoutMk cId="1019460712" sldId="2147483761"/>
              <ac:spMk id="3" creationId="{00000000-0000-0000-0000-000000000000}"/>
            </ac:spMkLst>
          </pc:spChg>
        </pc:sldLayoutChg>
      </pc:sldMasterChg>
      <pc:sldMasterChg chg="del delSldLayout">
        <pc:chgData name="Eldert Grootenboer" userId="3fe8758b2c2b58d2" providerId="LiveId" clId="{45897FA1-1A19-41AC-9DAF-64F6ACC83477}" dt="2020-06-03T09:18:23.270" v="259" actId="2696"/>
        <pc:sldMasterMkLst>
          <pc:docMk/>
          <pc:sldMasterMk cId="3704888918" sldId="2147483712"/>
        </pc:sldMasterMkLst>
        <pc:sldLayoutChg chg="del">
          <pc:chgData name="Eldert Grootenboer" userId="3fe8758b2c2b58d2" providerId="LiveId" clId="{45897FA1-1A19-41AC-9DAF-64F6ACC83477}" dt="2020-06-03T09:18:23.133" v="236" actId="2696"/>
          <pc:sldLayoutMkLst>
            <pc:docMk/>
            <pc:sldMasterMk cId="3704888918" sldId="2147483712"/>
            <pc:sldLayoutMk cId="2739506951" sldId="2147483713"/>
          </pc:sldLayoutMkLst>
        </pc:sldLayoutChg>
        <pc:sldLayoutChg chg="del">
          <pc:chgData name="Eldert Grootenboer" userId="3fe8758b2c2b58d2" providerId="LiveId" clId="{45897FA1-1A19-41AC-9DAF-64F6ACC83477}" dt="2020-06-03T09:18:23.137" v="237" actId="2696"/>
          <pc:sldLayoutMkLst>
            <pc:docMk/>
            <pc:sldMasterMk cId="3704888918" sldId="2147483712"/>
            <pc:sldLayoutMk cId="3498464605" sldId="2147483714"/>
          </pc:sldLayoutMkLst>
        </pc:sldLayoutChg>
        <pc:sldLayoutChg chg="del">
          <pc:chgData name="Eldert Grootenboer" userId="3fe8758b2c2b58d2" providerId="LiveId" clId="{45897FA1-1A19-41AC-9DAF-64F6ACC83477}" dt="2020-06-03T09:18:23.140" v="238" actId="2696"/>
          <pc:sldLayoutMkLst>
            <pc:docMk/>
            <pc:sldMasterMk cId="3704888918" sldId="2147483712"/>
            <pc:sldLayoutMk cId="3479329612" sldId="2147483715"/>
          </pc:sldLayoutMkLst>
        </pc:sldLayoutChg>
        <pc:sldLayoutChg chg="del">
          <pc:chgData name="Eldert Grootenboer" userId="3fe8758b2c2b58d2" providerId="LiveId" clId="{45897FA1-1A19-41AC-9DAF-64F6ACC83477}" dt="2020-06-03T09:18:23.146" v="239" actId="2696"/>
          <pc:sldLayoutMkLst>
            <pc:docMk/>
            <pc:sldMasterMk cId="3704888918" sldId="2147483712"/>
            <pc:sldLayoutMk cId="1371758207" sldId="2147483716"/>
          </pc:sldLayoutMkLst>
        </pc:sldLayoutChg>
        <pc:sldLayoutChg chg="del">
          <pc:chgData name="Eldert Grootenboer" userId="3fe8758b2c2b58d2" providerId="LiveId" clId="{45897FA1-1A19-41AC-9DAF-64F6ACC83477}" dt="2020-06-03T09:18:23.150" v="240" actId="2696"/>
          <pc:sldLayoutMkLst>
            <pc:docMk/>
            <pc:sldMasterMk cId="3704888918" sldId="2147483712"/>
            <pc:sldLayoutMk cId="2798048173" sldId="2147483717"/>
          </pc:sldLayoutMkLst>
        </pc:sldLayoutChg>
        <pc:sldLayoutChg chg="del">
          <pc:chgData name="Eldert Grootenboer" userId="3fe8758b2c2b58d2" providerId="LiveId" clId="{45897FA1-1A19-41AC-9DAF-64F6ACC83477}" dt="2020-06-03T09:18:23.153" v="241" actId="2696"/>
          <pc:sldLayoutMkLst>
            <pc:docMk/>
            <pc:sldMasterMk cId="3704888918" sldId="2147483712"/>
            <pc:sldLayoutMk cId="1766293025" sldId="2147483718"/>
          </pc:sldLayoutMkLst>
        </pc:sldLayoutChg>
        <pc:sldLayoutChg chg="del">
          <pc:chgData name="Eldert Grootenboer" userId="3fe8758b2c2b58d2" providerId="LiveId" clId="{45897FA1-1A19-41AC-9DAF-64F6ACC83477}" dt="2020-06-03T09:18:23.158" v="242" actId="2696"/>
          <pc:sldLayoutMkLst>
            <pc:docMk/>
            <pc:sldMasterMk cId="3704888918" sldId="2147483712"/>
            <pc:sldLayoutMk cId="4107163247" sldId="2147483719"/>
          </pc:sldLayoutMkLst>
        </pc:sldLayoutChg>
        <pc:sldLayoutChg chg="del">
          <pc:chgData name="Eldert Grootenboer" userId="3fe8758b2c2b58d2" providerId="LiveId" clId="{45897FA1-1A19-41AC-9DAF-64F6ACC83477}" dt="2020-06-03T09:18:23.167" v="243" actId="2696"/>
          <pc:sldLayoutMkLst>
            <pc:docMk/>
            <pc:sldMasterMk cId="3704888918" sldId="2147483712"/>
            <pc:sldLayoutMk cId="2550749618" sldId="2147483720"/>
          </pc:sldLayoutMkLst>
        </pc:sldLayoutChg>
        <pc:sldLayoutChg chg="del">
          <pc:chgData name="Eldert Grootenboer" userId="3fe8758b2c2b58d2" providerId="LiveId" clId="{45897FA1-1A19-41AC-9DAF-64F6ACC83477}" dt="2020-06-03T09:18:23.171" v="244" actId="2696"/>
          <pc:sldLayoutMkLst>
            <pc:docMk/>
            <pc:sldMasterMk cId="3704888918" sldId="2147483712"/>
            <pc:sldLayoutMk cId="3919095097" sldId="2147483721"/>
          </pc:sldLayoutMkLst>
        </pc:sldLayoutChg>
        <pc:sldLayoutChg chg="del">
          <pc:chgData name="Eldert Grootenboer" userId="3fe8758b2c2b58d2" providerId="LiveId" clId="{45897FA1-1A19-41AC-9DAF-64F6ACC83477}" dt="2020-06-03T09:18:23.182" v="245" actId="2696"/>
          <pc:sldLayoutMkLst>
            <pc:docMk/>
            <pc:sldMasterMk cId="3704888918" sldId="2147483712"/>
            <pc:sldLayoutMk cId="2267408379" sldId="2147483722"/>
          </pc:sldLayoutMkLst>
        </pc:sldLayoutChg>
        <pc:sldLayoutChg chg="del">
          <pc:chgData name="Eldert Grootenboer" userId="3fe8758b2c2b58d2" providerId="LiveId" clId="{45897FA1-1A19-41AC-9DAF-64F6ACC83477}" dt="2020-06-03T09:18:23.187" v="246" actId="2696"/>
          <pc:sldLayoutMkLst>
            <pc:docMk/>
            <pc:sldMasterMk cId="3704888918" sldId="2147483712"/>
            <pc:sldLayoutMk cId="2903922418" sldId="2147483723"/>
          </pc:sldLayoutMkLst>
        </pc:sldLayoutChg>
        <pc:sldLayoutChg chg="del">
          <pc:chgData name="Eldert Grootenboer" userId="3fe8758b2c2b58d2" providerId="LiveId" clId="{45897FA1-1A19-41AC-9DAF-64F6ACC83477}" dt="2020-06-03T09:18:23.193" v="247" actId="2696"/>
          <pc:sldLayoutMkLst>
            <pc:docMk/>
            <pc:sldMasterMk cId="3704888918" sldId="2147483712"/>
            <pc:sldLayoutMk cId="2376711519" sldId="2147483724"/>
          </pc:sldLayoutMkLst>
        </pc:sldLayoutChg>
        <pc:sldLayoutChg chg="del">
          <pc:chgData name="Eldert Grootenboer" userId="3fe8758b2c2b58d2" providerId="LiveId" clId="{45897FA1-1A19-41AC-9DAF-64F6ACC83477}" dt="2020-06-03T09:18:23.199" v="248" actId="2696"/>
          <pc:sldLayoutMkLst>
            <pc:docMk/>
            <pc:sldMasterMk cId="3704888918" sldId="2147483712"/>
            <pc:sldLayoutMk cId="4029791502" sldId="2147483725"/>
          </pc:sldLayoutMkLst>
        </pc:sldLayoutChg>
        <pc:sldLayoutChg chg="del">
          <pc:chgData name="Eldert Grootenboer" userId="3fe8758b2c2b58d2" providerId="LiveId" clId="{45897FA1-1A19-41AC-9DAF-64F6ACC83477}" dt="2020-06-03T09:18:23.202" v="249" actId="2696"/>
          <pc:sldLayoutMkLst>
            <pc:docMk/>
            <pc:sldMasterMk cId="3704888918" sldId="2147483712"/>
            <pc:sldLayoutMk cId="546338195" sldId="2147483726"/>
          </pc:sldLayoutMkLst>
        </pc:sldLayoutChg>
        <pc:sldLayoutChg chg="del">
          <pc:chgData name="Eldert Grootenboer" userId="3fe8758b2c2b58d2" providerId="LiveId" clId="{45897FA1-1A19-41AC-9DAF-64F6ACC83477}" dt="2020-06-03T09:18:23.205" v="250" actId="2696"/>
          <pc:sldLayoutMkLst>
            <pc:docMk/>
            <pc:sldMasterMk cId="3704888918" sldId="2147483712"/>
            <pc:sldLayoutMk cId="2110207215" sldId="2147483727"/>
          </pc:sldLayoutMkLst>
        </pc:sldLayoutChg>
        <pc:sldLayoutChg chg="del">
          <pc:chgData name="Eldert Grootenboer" userId="3fe8758b2c2b58d2" providerId="LiveId" clId="{45897FA1-1A19-41AC-9DAF-64F6ACC83477}" dt="2020-06-03T09:18:23.213" v="251" actId="2696"/>
          <pc:sldLayoutMkLst>
            <pc:docMk/>
            <pc:sldMasterMk cId="3704888918" sldId="2147483712"/>
            <pc:sldLayoutMk cId="2620448756" sldId="2147483728"/>
          </pc:sldLayoutMkLst>
        </pc:sldLayoutChg>
        <pc:sldLayoutChg chg="del">
          <pc:chgData name="Eldert Grootenboer" userId="3fe8758b2c2b58d2" providerId="LiveId" clId="{45897FA1-1A19-41AC-9DAF-64F6ACC83477}" dt="2020-06-03T09:18:23.217" v="252" actId="2696"/>
          <pc:sldLayoutMkLst>
            <pc:docMk/>
            <pc:sldMasterMk cId="3704888918" sldId="2147483712"/>
            <pc:sldLayoutMk cId="2159481626" sldId="2147483729"/>
          </pc:sldLayoutMkLst>
        </pc:sldLayoutChg>
        <pc:sldLayoutChg chg="del">
          <pc:chgData name="Eldert Grootenboer" userId="3fe8758b2c2b58d2" providerId="LiveId" clId="{45897FA1-1A19-41AC-9DAF-64F6ACC83477}" dt="2020-06-03T09:18:23.221" v="253" actId="2696"/>
          <pc:sldLayoutMkLst>
            <pc:docMk/>
            <pc:sldMasterMk cId="3704888918" sldId="2147483712"/>
            <pc:sldLayoutMk cId="2783198267" sldId="2147483730"/>
          </pc:sldLayoutMkLst>
        </pc:sldLayoutChg>
        <pc:sldLayoutChg chg="del">
          <pc:chgData name="Eldert Grootenboer" userId="3fe8758b2c2b58d2" providerId="LiveId" clId="{45897FA1-1A19-41AC-9DAF-64F6ACC83477}" dt="2020-06-03T09:18:23.231" v="254" actId="2696"/>
          <pc:sldLayoutMkLst>
            <pc:docMk/>
            <pc:sldMasterMk cId="3704888918" sldId="2147483712"/>
            <pc:sldLayoutMk cId="293268800" sldId="2147483731"/>
          </pc:sldLayoutMkLst>
        </pc:sldLayoutChg>
        <pc:sldLayoutChg chg="del">
          <pc:chgData name="Eldert Grootenboer" userId="3fe8758b2c2b58d2" providerId="LiveId" clId="{45897FA1-1A19-41AC-9DAF-64F6ACC83477}" dt="2020-06-03T09:18:23.235" v="255" actId="2696"/>
          <pc:sldLayoutMkLst>
            <pc:docMk/>
            <pc:sldMasterMk cId="3704888918" sldId="2147483712"/>
            <pc:sldLayoutMk cId="3375621816" sldId="2147483732"/>
          </pc:sldLayoutMkLst>
        </pc:sldLayoutChg>
        <pc:sldLayoutChg chg="del">
          <pc:chgData name="Eldert Grootenboer" userId="3fe8758b2c2b58d2" providerId="LiveId" clId="{45897FA1-1A19-41AC-9DAF-64F6ACC83477}" dt="2020-06-03T09:18:23.239" v="256" actId="2696"/>
          <pc:sldLayoutMkLst>
            <pc:docMk/>
            <pc:sldMasterMk cId="3704888918" sldId="2147483712"/>
            <pc:sldLayoutMk cId="2207629804" sldId="2147483733"/>
          </pc:sldLayoutMkLst>
        </pc:sldLayoutChg>
        <pc:sldLayoutChg chg="del">
          <pc:chgData name="Eldert Grootenboer" userId="3fe8758b2c2b58d2" providerId="LiveId" clId="{45897FA1-1A19-41AC-9DAF-64F6ACC83477}" dt="2020-06-03T09:18:23.247" v="257" actId="2696"/>
          <pc:sldLayoutMkLst>
            <pc:docMk/>
            <pc:sldMasterMk cId="3704888918" sldId="2147483712"/>
            <pc:sldLayoutMk cId="336011784" sldId="2147483734"/>
          </pc:sldLayoutMkLst>
        </pc:sldLayoutChg>
        <pc:sldLayoutChg chg="del">
          <pc:chgData name="Eldert Grootenboer" userId="3fe8758b2c2b58d2" providerId="LiveId" clId="{45897FA1-1A19-41AC-9DAF-64F6ACC83477}" dt="2020-06-03T09:18:23.262" v="258" actId="2696"/>
          <pc:sldLayoutMkLst>
            <pc:docMk/>
            <pc:sldMasterMk cId="3704888918" sldId="2147483712"/>
            <pc:sldLayoutMk cId="3835704291" sldId="2147483735"/>
          </pc:sldLayoutMkLst>
        </pc:sldLayoutChg>
      </pc:sldMasterChg>
      <pc:sldMasterChg chg="del delSldLayout">
        <pc:chgData name="Eldert Grootenboer" userId="3fe8758b2c2b58d2" providerId="LiveId" clId="{45897FA1-1A19-41AC-9DAF-64F6ACC83477}" dt="2020-06-03T09:18:26.554" v="284" actId="2696"/>
        <pc:sldMasterMkLst>
          <pc:docMk/>
          <pc:sldMasterMk cId="2159239298" sldId="2147483736"/>
        </pc:sldMasterMkLst>
        <pc:sldLayoutChg chg="del">
          <pc:chgData name="Eldert Grootenboer" userId="3fe8758b2c2b58d2" providerId="LiveId" clId="{45897FA1-1A19-41AC-9DAF-64F6ACC83477}" dt="2020-06-03T09:18:26.441" v="260" actId="2696"/>
          <pc:sldLayoutMkLst>
            <pc:docMk/>
            <pc:sldMasterMk cId="2159239298" sldId="2147483736"/>
            <pc:sldLayoutMk cId="1603488861" sldId="2147483737"/>
          </pc:sldLayoutMkLst>
        </pc:sldLayoutChg>
        <pc:sldLayoutChg chg="del">
          <pc:chgData name="Eldert Grootenboer" userId="3fe8758b2c2b58d2" providerId="LiveId" clId="{45897FA1-1A19-41AC-9DAF-64F6ACC83477}" dt="2020-06-03T09:18:26.444" v="261" actId="2696"/>
          <pc:sldLayoutMkLst>
            <pc:docMk/>
            <pc:sldMasterMk cId="2159239298" sldId="2147483736"/>
            <pc:sldLayoutMk cId="1188566781" sldId="2147483738"/>
          </pc:sldLayoutMkLst>
        </pc:sldLayoutChg>
        <pc:sldLayoutChg chg="del">
          <pc:chgData name="Eldert Grootenboer" userId="3fe8758b2c2b58d2" providerId="LiveId" clId="{45897FA1-1A19-41AC-9DAF-64F6ACC83477}" dt="2020-06-03T09:18:26.448" v="262" actId="2696"/>
          <pc:sldLayoutMkLst>
            <pc:docMk/>
            <pc:sldMasterMk cId="2159239298" sldId="2147483736"/>
            <pc:sldLayoutMk cId="2029513412" sldId="2147483739"/>
          </pc:sldLayoutMkLst>
        </pc:sldLayoutChg>
        <pc:sldLayoutChg chg="del">
          <pc:chgData name="Eldert Grootenboer" userId="3fe8758b2c2b58d2" providerId="LiveId" clId="{45897FA1-1A19-41AC-9DAF-64F6ACC83477}" dt="2020-06-03T09:18:26.451" v="263" actId="2696"/>
          <pc:sldLayoutMkLst>
            <pc:docMk/>
            <pc:sldMasterMk cId="2159239298" sldId="2147483736"/>
            <pc:sldLayoutMk cId="404393337" sldId="2147483740"/>
          </pc:sldLayoutMkLst>
        </pc:sldLayoutChg>
        <pc:sldLayoutChg chg="del">
          <pc:chgData name="Eldert Grootenboer" userId="3fe8758b2c2b58d2" providerId="LiveId" clId="{45897FA1-1A19-41AC-9DAF-64F6ACC83477}" dt="2020-06-03T09:18:26.456" v="264" actId="2696"/>
          <pc:sldLayoutMkLst>
            <pc:docMk/>
            <pc:sldMasterMk cId="2159239298" sldId="2147483736"/>
            <pc:sldLayoutMk cId="3522071235" sldId="2147483741"/>
          </pc:sldLayoutMkLst>
        </pc:sldLayoutChg>
        <pc:sldLayoutChg chg="del">
          <pc:chgData name="Eldert Grootenboer" userId="3fe8758b2c2b58d2" providerId="LiveId" clId="{45897FA1-1A19-41AC-9DAF-64F6ACC83477}" dt="2020-06-03T09:18:26.458" v="265" actId="2696"/>
          <pc:sldLayoutMkLst>
            <pc:docMk/>
            <pc:sldMasterMk cId="2159239298" sldId="2147483736"/>
            <pc:sldLayoutMk cId="814402558" sldId="2147483742"/>
          </pc:sldLayoutMkLst>
        </pc:sldLayoutChg>
        <pc:sldLayoutChg chg="del">
          <pc:chgData name="Eldert Grootenboer" userId="3fe8758b2c2b58d2" providerId="LiveId" clId="{45897FA1-1A19-41AC-9DAF-64F6ACC83477}" dt="2020-06-03T09:18:26.462" v="266" actId="2696"/>
          <pc:sldLayoutMkLst>
            <pc:docMk/>
            <pc:sldMasterMk cId="2159239298" sldId="2147483736"/>
            <pc:sldLayoutMk cId="1257895135" sldId="2147483743"/>
          </pc:sldLayoutMkLst>
        </pc:sldLayoutChg>
        <pc:sldLayoutChg chg="del">
          <pc:chgData name="Eldert Grootenboer" userId="3fe8758b2c2b58d2" providerId="LiveId" clId="{45897FA1-1A19-41AC-9DAF-64F6ACC83477}" dt="2020-06-03T09:18:26.468" v="267" actId="2696"/>
          <pc:sldLayoutMkLst>
            <pc:docMk/>
            <pc:sldMasterMk cId="2159239298" sldId="2147483736"/>
            <pc:sldLayoutMk cId="2190827888" sldId="2147483744"/>
          </pc:sldLayoutMkLst>
        </pc:sldLayoutChg>
        <pc:sldLayoutChg chg="del">
          <pc:chgData name="Eldert Grootenboer" userId="3fe8758b2c2b58d2" providerId="LiveId" clId="{45897FA1-1A19-41AC-9DAF-64F6ACC83477}" dt="2020-06-03T09:18:26.473" v="268" actId="2696"/>
          <pc:sldLayoutMkLst>
            <pc:docMk/>
            <pc:sldMasterMk cId="2159239298" sldId="2147483736"/>
            <pc:sldLayoutMk cId="3151487132" sldId="2147483745"/>
          </pc:sldLayoutMkLst>
        </pc:sldLayoutChg>
        <pc:sldLayoutChg chg="del">
          <pc:chgData name="Eldert Grootenboer" userId="3fe8758b2c2b58d2" providerId="LiveId" clId="{45897FA1-1A19-41AC-9DAF-64F6ACC83477}" dt="2020-06-03T09:18:26.477" v="269" actId="2696"/>
          <pc:sldLayoutMkLst>
            <pc:docMk/>
            <pc:sldMasterMk cId="2159239298" sldId="2147483736"/>
            <pc:sldLayoutMk cId="4002530693" sldId="2147483746"/>
          </pc:sldLayoutMkLst>
        </pc:sldLayoutChg>
        <pc:sldLayoutChg chg="del">
          <pc:chgData name="Eldert Grootenboer" userId="3fe8758b2c2b58d2" providerId="LiveId" clId="{45897FA1-1A19-41AC-9DAF-64F6ACC83477}" dt="2020-06-03T09:18:26.487" v="270" actId="2696"/>
          <pc:sldLayoutMkLst>
            <pc:docMk/>
            <pc:sldMasterMk cId="2159239298" sldId="2147483736"/>
            <pc:sldLayoutMk cId="3136084250" sldId="2147483747"/>
          </pc:sldLayoutMkLst>
        </pc:sldLayoutChg>
        <pc:sldLayoutChg chg="del">
          <pc:chgData name="Eldert Grootenboer" userId="3fe8758b2c2b58d2" providerId="LiveId" clId="{45897FA1-1A19-41AC-9DAF-64F6ACC83477}" dt="2020-06-03T09:18:26.497" v="271" actId="2696"/>
          <pc:sldLayoutMkLst>
            <pc:docMk/>
            <pc:sldMasterMk cId="2159239298" sldId="2147483736"/>
            <pc:sldLayoutMk cId="1958126131" sldId="2147483748"/>
          </pc:sldLayoutMkLst>
        </pc:sldLayoutChg>
        <pc:sldLayoutChg chg="del">
          <pc:chgData name="Eldert Grootenboer" userId="3fe8758b2c2b58d2" providerId="LiveId" clId="{45897FA1-1A19-41AC-9DAF-64F6ACC83477}" dt="2020-06-03T09:18:26.503" v="272" actId="2696"/>
          <pc:sldLayoutMkLst>
            <pc:docMk/>
            <pc:sldMasterMk cId="2159239298" sldId="2147483736"/>
            <pc:sldLayoutMk cId="2811778523" sldId="2147483749"/>
          </pc:sldLayoutMkLst>
        </pc:sldLayoutChg>
        <pc:sldLayoutChg chg="del">
          <pc:chgData name="Eldert Grootenboer" userId="3fe8758b2c2b58d2" providerId="LiveId" clId="{45897FA1-1A19-41AC-9DAF-64F6ACC83477}" dt="2020-06-03T09:18:26.508" v="273" actId="2696"/>
          <pc:sldLayoutMkLst>
            <pc:docMk/>
            <pc:sldMasterMk cId="2159239298" sldId="2147483736"/>
            <pc:sldLayoutMk cId="378499365" sldId="2147483750"/>
          </pc:sldLayoutMkLst>
        </pc:sldLayoutChg>
        <pc:sldLayoutChg chg="del">
          <pc:chgData name="Eldert Grootenboer" userId="3fe8758b2c2b58d2" providerId="LiveId" clId="{45897FA1-1A19-41AC-9DAF-64F6ACC83477}" dt="2020-06-03T09:18:26.517" v="274" actId="2696"/>
          <pc:sldLayoutMkLst>
            <pc:docMk/>
            <pc:sldMasterMk cId="2159239298" sldId="2147483736"/>
            <pc:sldLayoutMk cId="2024985090" sldId="2147483751"/>
          </pc:sldLayoutMkLst>
        </pc:sldLayoutChg>
        <pc:sldLayoutChg chg="del">
          <pc:chgData name="Eldert Grootenboer" userId="3fe8758b2c2b58d2" providerId="LiveId" clId="{45897FA1-1A19-41AC-9DAF-64F6ACC83477}" dt="2020-06-03T09:18:26.520" v="275" actId="2696"/>
          <pc:sldLayoutMkLst>
            <pc:docMk/>
            <pc:sldMasterMk cId="2159239298" sldId="2147483736"/>
            <pc:sldLayoutMk cId="3709066111" sldId="2147483752"/>
          </pc:sldLayoutMkLst>
        </pc:sldLayoutChg>
        <pc:sldLayoutChg chg="del">
          <pc:chgData name="Eldert Grootenboer" userId="3fe8758b2c2b58d2" providerId="LiveId" clId="{45897FA1-1A19-41AC-9DAF-64F6ACC83477}" dt="2020-06-03T09:18:26.523" v="276" actId="2696"/>
          <pc:sldLayoutMkLst>
            <pc:docMk/>
            <pc:sldMasterMk cId="2159239298" sldId="2147483736"/>
            <pc:sldLayoutMk cId="3714083439" sldId="2147483753"/>
          </pc:sldLayoutMkLst>
        </pc:sldLayoutChg>
        <pc:sldLayoutChg chg="del">
          <pc:chgData name="Eldert Grootenboer" userId="3fe8758b2c2b58d2" providerId="LiveId" clId="{45897FA1-1A19-41AC-9DAF-64F6ACC83477}" dt="2020-06-03T09:18:26.527" v="277" actId="2696"/>
          <pc:sldLayoutMkLst>
            <pc:docMk/>
            <pc:sldMasterMk cId="2159239298" sldId="2147483736"/>
            <pc:sldLayoutMk cId="2996130404" sldId="2147483754"/>
          </pc:sldLayoutMkLst>
        </pc:sldLayoutChg>
        <pc:sldLayoutChg chg="del">
          <pc:chgData name="Eldert Grootenboer" userId="3fe8758b2c2b58d2" providerId="LiveId" clId="{45897FA1-1A19-41AC-9DAF-64F6ACC83477}" dt="2020-06-03T09:18:26.532" v="278" actId="2696"/>
          <pc:sldLayoutMkLst>
            <pc:docMk/>
            <pc:sldMasterMk cId="2159239298" sldId="2147483736"/>
            <pc:sldLayoutMk cId="2020066312" sldId="2147483755"/>
          </pc:sldLayoutMkLst>
        </pc:sldLayoutChg>
        <pc:sldLayoutChg chg="del">
          <pc:chgData name="Eldert Grootenboer" userId="3fe8758b2c2b58d2" providerId="LiveId" clId="{45897FA1-1A19-41AC-9DAF-64F6ACC83477}" dt="2020-06-03T09:18:26.535" v="279" actId="2696"/>
          <pc:sldLayoutMkLst>
            <pc:docMk/>
            <pc:sldMasterMk cId="2159239298" sldId="2147483736"/>
            <pc:sldLayoutMk cId="3097372944" sldId="2147483756"/>
          </pc:sldLayoutMkLst>
        </pc:sldLayoutChg>
        <pc:sldLayoutChg chg="del">
          <pc:chgData name="Eldert Grootenboer" userId="3fe8758b2c2b58d2" providerId="LiveId" clId="{45897FA1-1A19-41AC-9DAF-64F6ACC83477}" dt="2020-06-03T09:18:26.537" v="280" actId="2696"/>
          <pc:sldLayoutMkLst>
            <pc:docMk/>
            <pc:sldMasterMk cId="2159239298" sldId="2147483736"/>
            <pc:sldLayoutMk cId="590296414" sldId="2147483757"/>
          </pc:sldLayoutMkLst>
        </pc:sldLayoutChg>
        <pc:sldLayoutChg chg="del">
          <pc:chgData name="Eldert Grootenboer" userId="3fe8758b2c2b58d2" providerId="LiveId" clId="{45897FA1-1A19-41AC-9DAF-64F6ACC83477}" dt="2020-06-03T09:18:26.540" v="281" actId="2696"/>
          <pc:sldLayoutMkLst>
            <pc:docMk/>
            <pc:sldMasterMk cId="2159239298" sldId="2147483736"/>
            <pc:sldLayoutMk cId="1934815982" sldId="2147483758"/>
          </pc:sldLayoutMkLst>
        </pc:sldLayoutChg>
        <pc:sldLayoutChg chg="del">
          <pc:chgData name="Eldert Grootenboer" userId="3fe8758b2c2b58d2" providerId="LiveId" clId="{45897FA1-1A19-41AC-9DAF-64F6ACC83477}" dt="2020-06-03T09:18:26.542" v="282" actId="2696"/>
          <pc:sldLayoutMkLst>
            <pc:docMk/>
            <pc:sldMasterMk cId="2159239298" sldId="2147483736"/>
            <pc:sldLayoutMk cId="1870462652" sldId="2147483759"/>
          </pc:sldLayoutMkLst>
        </pc:sldLayoutChg>
        <pc:sldLayoutChg chg="del">
          <pc:chgData name="Eldert Grootenboer" userId="3fe8758b2c2b58d2" providerId="LiveId" clId="{45897FA1-1A19-41AC-9DAF-64F6ACC83477}" dt="2020-06-03T09:18:26.546" v="283" actId="2696"/>
          <pc:sldLayoutMkLst>
            <pc:docMk/>
            <pc:sldMasterMk cId="2159239298" sldId="2147483736"/>
            <pc:sldLayoutMk cId="3953294128" sldId="2147483760"/>
          </pc:sldLayoutMkLst>
        </pc:sldLayoutChg>
      </pc:sldMasterChg>
      <pc:sldMasterChg chg="del delSldLayout">
        <pc:chgData name="Eldert Grootenboer" userId="3fe8758b2c2b58d2" providerId="LiveId" clId="{45897FA1-1A19-41AC-9DAF-64F6ACC83477}" dt="2020-06-03T11:07:46.518" v="962" actId="2696"/>
        <pc:sldMasterMkLst>
          <pc:docMk/>
          <pc:sldMasterMk cId="2156319273" sldId="2147483762"/>
        </pc:sldMasterMkLst>
        <pc:sldLayoutChg chg="del">
          <pc:chgData name="Eldert Grootenboer" userId="3fe8758b2c2b58d2" providerId="LiveId" clId="{45897FA1-1A19-41AC-9DAF-64F6ACC83477}" dt="2020-06-03T11:07:41.909" v="940" actId="2696"/>
          <pc:sldLayoutMkLst>
            <pc:docMk/>
            <pc:sldMasterMk cId="2156319273" sldId="2147483762"/>
            <pc:sldLayoutMk cId="834535976" sldId="2147483763"/>
          </pc:sldLayoutMkLst>
        </pc:sldLayoutChg>
        <pc:sldLayoutChg chg="del">
          <pc:chgData name="Eldert Grootenboer" userId="3fe8758b2c2b58d2" providerId="LiveId" clId="{45897FA1-1A19-41AC-9DAF-64F6ACC83477}" dt="2020-06-03T11:07:41.922" v="941" actId="2696"/>
          <pc:sldLayoutMkLst>
            <pc:docMk/>
            <pc:sldMasterMk cId="2156319273" sldId="2147483762"/>
            <pc:sldLayoutMk cId="1189125630" sldId="2147483764"/>
          </pc:sldLayoutMkLst>
        </pc:sldLayoutChg>
        <pc:sldLayoutChg chg="del">
          <pc:chgData name="Eldert Grootenboer" userId="3fe8758b2c2b58d2" providerId="LiveId" clId="{45897FA1-1A19-41AC-9DAF-64F6ACC83477}" dt="2020-06-03T11:07:41.936" v="942" actId="2696"/>
          <pc:sldLayoutMkLst>
            <pc:docMk/>
            <pc:sldMasterMk cId="2156319273" sldId="2147483762"/>
            <pc:sldLayoutMk cId="1960973768" sldId="2147483765"/>
          </pc:sldLayoutMkLst>
        </pc:sldLayoutChg>
        <pc:sldLayoutChg chg="del">
          <pc:chgData name="Eldert Grootenboer" userId="3fe8758b2c2b58d2" providerId="LiveId" clId="{45897FA1-1A19-41AC-9DAF-64F6ACC83477}" dt="2020-06-03T11:07:41.944" v="943" actId="2696"/>
          <pc:sldLayoutMkLst>
            <pc:docMk/>
            <pc:sldMasterMk cId="2156319273" sldId="2147483762"/>
            <pc:sldLayoutMk cId="3595075044" sldId="2147483766"/>
          </pc:sldLayoutMkLst>
        </pc:sldLayoutChg>
        <pc:sldLayoutChg chg="del">
          <pc:chgData name="Eldert Grootenboer" userId="3fe8758b2c2b58d2" providerId="LiveId" clId="{45897FA1-1A19-41AC-9DAF-64F6ACC83477}" dt="2020-06-03T11:07:41.957" v="944" actId="2696"/>
          <pc:sldLayoutMkLst>
            <pc:docMk/>
            <pc:sldMasterMk cId="2156319273" sldId="2147483762"/>
            <pc:sldLayoutMk cId="2616567581" sldId="2147483767"/>
          </pc:sldLayoutMkLst>
        </pc:sldLayoutChg>
        <pc:sldLayoutChg chg="del">
          <pc:chgData name="Eldert Grootenboer" userId="3fe8758b2c2b58d2" providerId="LiveId" clId="{45897FA1-1A19-41AC-9DAF-64F6ACC83477}" dt="2020-06-03T11:07:41.970" v="945" actId="2696"/>
          <pc:sldLayoutMkLst>
            <pc:docMk/>
            <pc:sldMasterMk cId="2156319273" sldId="2147483762"/>
            <pc:sldLayoutMk cId="555699688" sldId="2147483768"/>
          </pc:sldLayoutMkLst>
        </pc:sldLayoutChg>
        <pc:sldLayoutChg chg="del">
          <pc:chgData name="Eldert Grootenboer" userId="3fe8758b2c2b58d2" providerId="LiveId" clId="{45897FA1-1A19-41AC-9DAF-64F6ACC83477}" dt="2020-06-03T11:07:41.980" v="946" actId="2696"/>
          <pc:sldLayoutMkLst>
            <pc:docMk/>
            <pc:sldMasterMk cId="2156319273" sldId="2147483762"/>
            <pc:sldLayoutMk cId="3702793352" sldId="2147483769"/>
          </pc:sldLayoutMkLst>
        </pc:sldLayoutChg>
        <pc:sldLayoutChg chg="del">
          <pc:chgData name="Eldert Grootenboer" userId="3fe8758b2c2b58d2" providerId="LiveId" clId="{45897FA1-1A19-41AC-9DAF-64F6ACC83477}" dt="2020-06-03T11:07:42.596" v="947" actId="2696"/>
          <pc:sldLayoutMkLst>
            <pc:docMk/>
            <pc:sldMasterMk cId="2156319273" sldId="2147483762"/>
            <pc:sldLayoutMk cId="3736410915" sldId="2147483770"/>
          </pc:sldLayoutMkLst>
        </pc:sldLayoutChg>
        <pc:sldLayoutChg chg="del">
          <pc:chgData name="Eldert Grootenboer" userId="3fe8758b2c2b58d2" providerId="LiveId" clId="{45897FA1-1A19-41AC-9DAF-64F6ACC83477}" dt="2020-06-03T11:07:42.606" v="948" actId="2696"/>
          <pc:sldLayoutMkLst>
            <pc:docMk/>
            <pc:sldMasterMk cId="2156319273" sldId="2147483762"/>
            <pc:sldLayoutMk cId="4270258460" sldId="2147483771"/>
          </pc:sldLayoutMkLst>
        </pc:sldLayoutChg>
        <pc:sldLayoutChg chg="del">
          <pc:chgData name="Eldert Grootenboer" userId="3fe8758b2c2b58d2" providerId="LiveId" clId="{45897FA1-1A19-41AC-9DAF-64F6ACC83477}" dt="2020-06-03T11:07:42.846" v="949" actId="2696"/>
          <pc:sldLayoutMkLst>
            <pc:docMk/>
            <pc:sldMasterMk cId="2156319273" sldId="2147483762"/>
            <pc:sldLayoutMk cId="2242176549" sldId="2147483772"/>
          </pc:sldLayoutMkLst>
        </pc:sldLayoutChg>
        <pc:sldLayoutChg chg="del">
          <pc:chgData name="Eldert Grootenboer" userId="3fe8758b2c2b58d2" providerId="LiveId" clId="{45897FA1-1A19-41AC-9DAF-64F6ACC83477}" dt="2020-06-03T11:07:43.296" v="950" actId="2696"/>
          <pc:sldLayoutMkLst>
            <pc:docMk/>
            <pc:sldMasterMk cId="2156319273" sldId="2147483762"/>
            <pc:sldLayoutMk cId="2457039313" sldId="2147483773"/>
          </pc:sldLayoutMkLst>
        </pc:sldLayoutChg>
        <pc:sldLayoutChg chg="del">
          <pc:chgData name="Eldert Grootenboer" userId="3fe8758b2c2b58d2" providerId="LiveId" clId="{45897FA1-1A19-41AC-9DAF-64F6ACC83477}" dt="2020-06-03T11:07:43.302" v="951" actId="2696"/>
          <pc:sldLayoutMkLst>
            <pc:docMk/>
            <pc:sldMasterMk cId="2156319273" sldId="2147483762"/>
            <pc:sldLayoutMk cId="2545591742" sldId="2147483774"/>
          </pc:sldLayoutMkLst>
        </pc:sldLayoutChg>
        <pc:sldLayoutChg chg="del">
          <pc:chgData name="Eldert Grootenboer" userId="3fe8758b2c2b58d2" providerId="LiveId" clId="{45897FA1-1A19-41AC-9DAF-64F6ACC83477}" dt="2020-06-03T11:07:43.887" v="952" actId="2696"/>
          <pc:sldLayoutMkLst>
            <pc:docMk/>
            <pc:sldMasterMk cId="2156319273" sldId="2147483762"/>
            <pc:sldLayoutMk cId="1031203309" sldId="2147483775"/>
          </pc:sldLayoutMkLst>
        </pc:sldLayoutChg>
        <pc:sldLayoutChg chg="del">
          <pc:chgData name="Eldert Grootenboer" userId="3fe8758b2c2b58d2" providerId="LiveId" clId="{45897FA1-1A19-41AC-9DAF-64F6ACC83477}" dt="2020-06-03T11:07:44.630" v="953" actId="2696"/>
          <pc:sldLayoutMkLst>
            <pc:docMk/>
            <pc:sldMasterMk cId="2156319273" sldId="2147483762"/>
            <pc:sldLayoutMk cId="1961066063" sldId="2147483776"/>
          </pc:sldLayoutMkLst>
        </pc:sldLayoutChg>
        <pc:sldLayoutChg chg="del">
          <pc:chgData name="Eldert Grootenboer" userId="3fe8758b2c2b58d2" providerId="LiveId" clId="{45897FA1-1A19-41AC-9DAF-64F6ACC83477}" dt="2020-06-03T11:07:44.643" v="954" actId="2696"/>
          <pc:sldLayoutMkLst>
            <pc:docMk/>
            <pc:sldMasterMk cId="2156319273" sldId="2147483762"/>
            <pc:sldLayoutMk cId="304853811" sldId="2147483777"/>
          </pc:sldLayoutMkLst>
        </pc:sldLayoutChg>
        <pc:sldLayoutChg chg="del">
          <pc:chgData name="Eldert Grootenboer" userId="3fe8758b2c2b58d2" providerId="LiveId" clId="{45897FA1-1A19-41AC-9DAF-64F6ACC83477}" dt="2020-06-03T11:07:45.243" v="955" actId="2696"/>
          <pc:sldLayoutMkLst>
            <pc:docMk/>
            <pc:sldMasterMk cId="2156319273" sldId="2147483762"/>
            <pc:sldLayoutMk cId="4156845423" sldId="2147483778"/>
          </pc:sldLayoutMkLst>
        </pc:sldLayoutChg>
        <pc:sldLayoutChg chg="del">
          <pc:chgData name="Eldert Grootenboer" userId="3fe8758b2c2b58d2" providerId="LiveId" clId="{45897FA1-1A19-41AC-9DAF-64F6ACC83477}" dt="2020-06-03T11:07:45.741" v="956" actId="2696"/>
          <pc:sldLayoutMkLst>
            <pc:docMk/>
            <pc:sldMasterMk cId="2156319273" sldId="2147483762"/>
            <pc:sldLayoutMk cId="156622082" sldId="2147483779"/>
          </pc:sldLayoutMkLst>
        </pc:sldLayoutChg>
        <pc:sldLayoutChg chg="del">
          <pc:chgData name="Eldert Grootenboer" userId="3fe8758b2c2b58d2" providerId="LiveId" clId="{45897FA1-1A19-41AC-9DAF-64F6ACC83477}" dt="2020-06-03T11:07:45.749" v="957" actId="2696"/>
          <pc:sldLayoutMkLst>
            <pc:docMk/>
            <pc:sldMasterMk cId="2156319273" sldId="2147483762"/>
            <pc:sldLayoutMk cId="639789557" sldId="2147483780"/>
          </pc:sldLayoutMkLst>
        </pc:sldLayoutChg>
        <pc:sldLayoutChg chg="del">
          <pc:chgData name="Eldert Grootenboer" userId="3fe8758b2c2b58d2" providerId="LiveId" clId="{45897FA1-1A19-41AC-9DAF-64F6ACC83477}" dt="2020-06-03T11:07:46.169" v="958" actId="2696"/>
          <pc:sldLayoutMkLst>
            <pc:docMk/>
            <pc:sldMasterMk cId="2156319273" sldId="2147483762"/>
            <pc:sldLayoutMk cId="92731020" sldId="2147483781"/>
          </pc:sldLayoutMkLst>
        </pc:sldLayoutChg>
        <pc:sldLayoutChg chg="del">
          <pc:chgData name="Eldert Grootenboer" userId="3fe8758b2c2b58d2" providerId="LiveId" clId="{45897FA1-1A19-41AC-9DAF-64F6ACC83477}" dt="2020-06-03T11:07:46.450" v="959" actId="2696"/>
          <pc:sldLayoutMkLst>
            <pc:docMk/>
            <pc:sldMasterMk cId="2156319273" sldId="2147483762"/>
            <pc:sldLayoutMk cId="3405513427" sldId="2147483782"/>
          </pc:sldLayoutMkLst>
        </pc:sldLayoutChg>
        <pc:sldLayoutChg chg="del">
          <pc:chgData name="Eldert Grootenboer" userId="3fe8758b2c2b58d2" providerId="LiveId" clId="{45897FA1-1A19-41AC-9DAF-64F6ACC83477}" dt="2020-06-03T11:07:46.459" v="960" actId="2696"/>
          <pc:sldLayoutMkLst>
            <pc:docMk/>
            <pc:sldMasterMk cId="2156319273" sldId="2147483762"/>
            <pc:sldLayoutMk cId="2239817430" sldId="2147483783"/>
          </pc:sldLayoutMkLst>
        </pc:sldLayoutChg>
        <pc:sldLayoutChg chg="del">
          <pc:chgData name="Eldert Grootenboer" userId="3fe8758b2c2b58d2" providerId="LiveId" clId="{45897FA1-1A19-41AC-9DAF-64F6ACC83477}" dt="2020-06-03T11:07:46.472" v="961" actId="2696"/>
          <pc:sldLayoutMkLst>
            <pc:docMk/>
            <pc:sldMasterMk cId="2156319273" sldId="2147483762"/>
            <pc:sldLayoutMk cId="870054635" sldId="2147483784"/>
          </pc:sldLayoutMkLst>
        </pc:sldLayoutChg>
      </pc:sldMasterChg>
    </pc:docChg>
  </pc:docChgLst>
  <pc:docChgLst>
    <pc:chgData name="Eldert Grootenboer" userId="3fe8758b2c2b58d2" providerId="LiveId" clId="{E1D87478-7456-4199-AF00-02D70A3BE3CF}"/>
    <pc:docChg chg="addSld modSld modSection">
      <pc:chgData name="Eldert Grootenboer" userId="3fe8758b2c2b58d2" providerId="LiveId" clId="{E1D87478-7456-4199-AF00-02D70A3BE3CF}" dt="2020-09-25T15:21:08.453" v="23" actId="729"/>
      <pc:docMkLst>
        <pc:docMk/>
      </pc:docMkLst>
      <pc:sldChg chg="addSp modSp new mod modShow">
        <pc:chgData name="Eldert Grootenboer" userId="3fe8758b2c2b58d2" providerId="LiveId" clId="{E1D87478-7456-4199-AF00-02D70A3BE3CF}" dt="2020-09-25T15:21:08.453" v="23" actId="729"/>
        <pc:sldMkLst>
          <pc:docMk/>
          <pc:sldMk cId="916303632" sldId="2009"/>
        </pc:sldMkLst>
        <pc:spChg chg="mod">
          <ac:chgData name="Eldert Grootenboer" userId="3fe8758b2c2b58d2" providerId="LiveId" clId="{E1D87478-7456-4199-AF00-02D70A3BE3CF}" dt="2020-09-25T15:21:00.139" v="21" actId="20577"/>
          <ac:spMkLst>
            <pc:docMk/>
            <pc:sldMk cId="916303632" sldId="2009"/>
            <ac:spMk id="2" creationId="{25C5A097-FE0F-4150-B0E8-2FD4AC0DA883}"/>
          </ac:spMkLst>
        </pc:spChg>
        <pc:picChg chg="add">
          <ac:chgData name="Eldert Grootenboer" userId="3fe8758b2c2b58d2" providerId="LiveId" clId="{E1D87478-7456-4199-AF00-02D70A3BE3CF}" dt="2020-09-25T15:21:01.753" v="22" actId="22"/>
          <ac:picMkLst>
            <pc:docMk/>
            <pc:sldMk cId="916303632" sldId="2009"/>
            <ac:picMk id="4" creationId="{20B75333-61BD-43A8-8CF6-1D3BE2179574}"/>
          </ac:picMkLst>
        </pc:picChg>
      </pc:sldChg>
    </pc:docChg>
  </pc:docChgLst>
  <pc:docChgLst>
    <pc:chgData name="Eldert Grootenboer" userId="3fe8758b2c2b58d2" providerId="LiveId" clId="{26CF116D-573A-4386-AFCD-E7734124AA3C}"/>
    <pc:docChg chg="modSld">
      <pc:chgData name="Eldert Grootenboer" userId="3fe8758b2c2b58d2" providerId="LiveId" clId="{26CF116D-573A-4386-AFCD-E7734124AA3C}" dt="2020-08-10T08:47:45.681" v="0" actId="729"/>
      <pc:docMkLst>
        <pc:docMk/>
      </pc:docMkLst>
      <pc:sldChg chg="mod modShow">
        <pc:chgData name="Eldert Grootenboer" userId="3fe8758b2c2b58d2" providerId="LiveId" clId="{26CF116D-573A-4386-AFCD-E7734124AA3C}" dt="2020-08-10T08:47:45.681" v="0" actId="729"/>
        <pc:sldMkLst>
          <pc:docMk/>
          <pc:sldMk cId="1948908908" sldId="1544"/>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0088D0"/>
              </a:solidFill>
              <a:ln w="19050">
                <a:solidFill>
                  <a:schemeClr val="lt1"/>
                </a:solidFill>
              </a:ln>
              <a:effectLst/>
            </c:spPr>
            <c:extLst>
              <c:ext xmlns:c16="http://schemas.microsoft.com/office/drawing/2014/chart" uri="{C3380CC4-5D6E-409C-BE32-E72D297353CC}">
                <c16:uniqueId val="{00000001-F626-468A-BB23-F841013D1327}"/>
              </c:ext>
            </c:extLst>
          </c:dPt>
          <c:dPt>
            <c:idx val="1"/>
            <c:bubble3D val="0"/>
            <c:spPr>
              <a:solidFill>
                <a:srgbClr val="00BCF3"/>
              </a:solidFill>
              <a:ln w="19050">
                <a:solidFill>
                  <a:schemeClr val="lt1"/>
                </a:solidFill>
              </a:ln>
              <a:effectLst/>
            </c:spPr>
            <c:extLst>
              <c:ext xmlns:c16="http://schemas.microsoft.com/office/drawing/2014/chart" uri="{C3380CC4-5D6E-409C-BE32-E72D297353CC}">
                <c16:uniqueId val="{00000003-F626-468A-BB23-F841013D1327}"/>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626-468A-BB23-F841013D1327}"/>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626-468A-BB23-F841013D1327}"/>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8-F626-468A-BB23-F841013D1327}"/>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0088D0"/>
              </a:solidFill>
              <a:ln w="19050">
                <a:solidFill>
                  <a:schemeClr val="lt1"/>
                </a:solidFill>
              </a:ln>
              <a:effectLst/>
            </c:spPr>
            <c:extLst>
              <c:ext xmlns:c16="http://schemas.microsoft.com/office/drawing/2014/chart" uri="{C3380CC4-5D6E-409C-BE32-E72D297353CC}">
                <c16:uniqueId val="{00000001-57D2-4166-A462-80259EB4D630}"/>
              </c:ext>
            </c:extLst>
          </c:dPt>
          <c:dPt>
            <c:idx val="1"/>
            <c:bubble3D val="0"/>
            <c:spPr>
              <a:solidFill>
                <a:srgbClr val="00BCF3"/>
              </a:solidFill>
              <a:ln w="19050">
                <a:solidFill>
                  <a:schemeClr val="lt1"/>
                </a:solidFill>
              </a:ln>
              <a:effectLst/>
            </c:spPr>
            <c:extLst>
              <c:ext xmlns:c16="http://schemas.microsoft.com/office/drawing/2014/chart" uri="{C3380CC4-5D6E-409C-BE32-E72D297353CC}">
                <c16:uniqueId val="{00000003-57D2-4166-A462-80259EB4D63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57D2-4166-A462-80259EB4D63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7D2-4166-A462-80259EB4D630}"/>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8-57D2-4166-A462-80259EB4D630}"/>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0088D0"/>
              </a:solidFill>
              <a:ln w="19050">
                <a:solidFill>
                  <a:schemeClr val="lt1"/>
                </a:solidFill>
              </a:ln>
              <a:effectLst/>
            </c:spPr>
            <c:extLst>
              <c:ext xmlns:c16="http://schemas.microsoft.com/office/drawing/2014/chart" uri="{C3380CC4-5D6E-409C-BE32-E72D297353CC}">
                <c16:uniqueId val="{00000001-04A8-4DEB-87A4-13B013CCA2E1}"/>
              </c:ext>
            </c:extLst>
          </c:dPt>
          <c:dPt>
            <c:idx val="1"/>
            <c:bubble3D val="0"/>
            <c:spPr>
              <a:solidFill>
                <a:srgbClr val="00BCF3"/>
              </a:solidFill>
              <a:ln w="19050">
                <a:solidFill>
                  <a:schemeClr val="lt1"/>
                </a:solidFill>
              </a:ln>
              <a:effectLst/>
            </c:spPr>
            <c:extLst>
              <c:ext xmlns:c16="http://schemas.microsoft.com/office/drawing/2014/chart" uri="{C3380CC4-5D6E-409C-BE32-E72D297353CC}">
                <c16:uniqueId val="{00000003-04A8-4DEB-87A4-13B013CCA2E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04A8-4DEB-87A4-13B013CCA2E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4A8-4DEB-87A4-13B013CCA2E1}"/>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8-04A8-4DEB-87A4-13B013CCA2E1}"/>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0088D0"/>
              </a:solidFill>
              <a:ln w="19050">
                <a:solidFill>
                  <a:schemeClr val="lt1"/>
                </a:solidFill>
              </a:ln>
              <a:effectLst/>
            </c:spPr>
            <c:extLst>
              <c:ext xmlns:c16="http://schemas.microsoft.com/office/drawing/2014/chart" uri="{C3380CC4-5D6E-409C-BE32-E72D297353CC}">
                <c16:uniqueId val="{00000001-00A9-4FD9-870C-D6C0D88D2B23}"/>
              </c:ext>
            </c:extLst>
          </c:dPt>
          <c:dPt>
            <c:idx val="1"/>
            <c:bubble3D val="0"/>
            <c:spPr>
              <a:solidFill>
                <a:srgbClr val="00BCF3"/>
              </a:solidFill>
              <a:ln w="19050">
                <a:solidFill>
                  <a:schemeClr val="lt1"/>
                </a:solidFill>
              </a:ln>
              <a:effectLst/>
            </c:spPr>
            <c:extLst>
              <c:ext xmlns:c16="http://schemas.microsoft.com/office/drawing/2014/chart" uri="{C3380CC4-5D6E-409C-BE32-E72D297353CC}">
                <c16:uniqueId val="{00000003-00A9-4FD9-870C-D6C0D88D2B2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00A9-4FD9-870C-D6C0D88D2B2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0A9-4FD9-870C-D6C0D88D2B23}"/>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8-00A9-4FD9-870C-D6C0D88D2B23}"/>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00BCF3"/>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7819-4239-AB69-9A98A627C419}"/>
            </c:ext>
          </c:extLst>
        </c:ser>
        <c:ser>
          <c:idx val="1"/>
          <c:order val="1"/>
          <c:tx>
            <c:strRef>
              <c:f>Sheet1!$C$1</c:f>
              <c:strCache>
                <c:ptCount val="1"/>
                <c:pt idx="0">
                  <c:v>Series 2</c:v>
                </c:pt>
              </c:strCache>
            </c:strRef>
          </c:tx>
          <c:spPr>
            <a:solidFill>
              <a:srgbClr val="0088D0"/>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7819-4239-AB69-9A98A627C419}"/>
            </c:ext>
          </c:extLst>
        </c:ser>
        <c:dLbls>
          <c:showLegendKey val="0"/>
          <c:showVal val="0"/>
          <c:showCatName val="0"/>
          <c:showSerName val="0"/>
          <c:showPercent val="0"/>
          <c:showBubbleSize val="0"/>
        </c:dLbls>
        <c:gapWidth val="219"/>
        <c:overlap val="-27"/>
        <c:axId val="-676993728"/>
        <c:axId val="-676991952"/>
      </c:barChart>
      <c:catAx>
        <c:axId val="-6769937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crossAx val="-676991952"/>
        <c:crosses val="autoZero"/>
        <c:auto val="1"/>
        <c:lblAlgn val="ctr"/>
        <c:lblOffset val="100"/>
        <c:noMultiLvlLbl val="0"/>
      </c:catAx>
      <c:valAx>
        <c:axId val="-6769919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crossAx val="-6769937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4.sv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diagrams/_rels/data2.xml.rels><?xml version="1.0" encoding="UTF-8" standalone="yes"?>
<Relationships xmlns="http://schemas.openxmlformats.org/package/2006/relationships"><Relationship Id="rId8" Type="http://schemas.openxmlformats.org/officeDocument/2006/relationships/image" Target="../media/image97.svg"/><Relationship Id="rId3" Type="http://schemas.openxmlformats.org/officeDocument/2006/relationships/image" Target="../media/image92.png"/><Relationship Id="rId7" Type="http://schemas.openxmlformats.org/officeDocument/2006/relationships/image" Target="../media/image96.png"/><Relationship Id="rId12" Type="http://schemas.openxmlformats.org/officeDocument/2006/relationships/image" Target="../media/image101.svg"/><Relationship Id="rId2" Type="http://schemas.openxmlformats.org/officeDocument/2006/relationships/image" Target="../media/image91.svg"/><Relationship Id="rId1" Type="http://schemas.openxmlformats.org/officeDocument/2006/relationships/image" Target="../media/image90.png"/><Relationship Id="rId6" Type="http://schemas.openxmlformats.org/officeDocument/2006/relationships/image" Target="../media/image95.svg"/><Relationship Id="rId11" Type="http://schemas.openxmlformats.org/officeDocument/2006/relationships/image" Target="../media/image100.png"/><Relationship Id="rId5" Type="http://schemas.openxmlformats.org/officeDocument/2006/relationships/image" Target="../media/image94.png"/><Relationship Id="rId10" Type="http://schemas.openxmlformats.org/officeDocument/2006/relationships/image" Target="../media/image99.svg"/><Relationship Id="rId4" Type="http://schemas.openxmlformats.org/officeDocument/2006/relationships/image" Target="../media/image93.svg"/><Relationship Id="rId9" Type="http://schemas.openxmlformats.org/officeDocument/2006/relationships/image" Target="../media/image98.png"/></Relationships>
</file>

<file path=ppt/diagrams/_rels/drawing1.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4.sv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diagrams/_rels/drawing2.xml.rels><?xml version="1.0" encoding="UTF-8" standalone="yes"?>
<Relationships xmlns="http://schemas.openxmlformats.org/package/2006/relationships"><Relationship Id="rId8" Type="http://schemas.openxmlformats.org/officeDocument/2006/relationships/image" Target="../media/image97.svg"/><Relationship Id="rId3" Type="http://schemas.openxmlformats.org/officeDocument/2006/relationships/image" Target="../media/image92.png"/><Relationship Id="rId7" Type="http://schemas.openxmlformats.org/officeDocument/2006/relationships/image" Target="../media/image96.png"/><Relationship Id="rId12" Type="http://schemas.openxmlformats.org/officeDocument/2006/relationships/image" Target="../media/image101.svg"/><Relationship Id="rId2" Type="http://schemas.openxmlformats.org/officeDocument/2006/relationships/image" Target="../media/image91.svg"/><Relationship Id="rId1" Type="http://schemas.openxmlformats.org/officeDocument/2006/relationships/image" Target="../media/image90.png"/><Relationship Id="rId6" Type="http://schemas.openxmlformats.org/officeDocument/2006/relationships/image" Target="../media/image95.svg"/><Relationship Id="rId11" Type="http://schemas.openxmlformats.org/officeDocument/2006/relationships/image" Target="../media/image100.png"/><Relationship Id="rId5" Type="http://schemas.openxmlformats.org/officeDocument/2006/relationships/image" Target="../media/image94.png"/><Relationship Id="rId10" Type="http://schemas.openxmlformats.org/officeDocument/2006/relationships/image" Target="../media/image99.svg"/><Relationship Id="rId4" Type="http://schemas.openxmlformats.org/officeDocument/2006/relationships/image" Target="../media/image93.svg"/><Relationship Id="rId9" Type="http://schemas.openxmlformats.org/officeDocument/2006/relationships/image" Target="../media/image9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17BE86-6219-4116-B5C9-FFFECDC15EEE}"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FB127286-2AEC-4420-85E2-F615D98D3F42}">
      <dgm:prSet/>
      <dgm:spPr/>
      <dgm:t>
        <a:bodyPr/>
        <a:lstStyle/>
        <a:p>
          <a:pPr>
            <a:lnSpc>
              <a:spcPct val="100000"/>
            </a:lnSpc>
          </a:pPr>
          <a:r>
            <a:rPr lang="en-GB" b="0" i="0" dirty="0">
              <a:solidFill>
                <a:schemeClr val="tx1"/>
              </a:solidFill>
              <a:latin typeface="Segoe UI" panose="020B0502040204020203" pitchFamily="34" charset="0"/>
              <a:cs typeface="Segoe UI" panose="020B0502040204020203" pitchFamily="34" charset="0"/>
            </a:rPr>
            <a:t>Be welcoming and respectful </a:t>
          </a:r>
          <a:endParaRPr lang="en-US" b="0" i="0" dirty="0">
            <a:solidFill>
              <a:schemeClr val="tx1"/>
            </a:solidFill>
            <a:latin typeface="Segoe UI" panose="020B0502040204020203" pitchFamily="34" charset="0"/>
            <a:cs typeface="Segoe UI" panose="020B0502040204020203" pitchFamily="34" charset="0"/>
          </a:endParaRPr>
        </a:p>
      </dgm:t>
    </dgm:pt>
    <dgm:pt modelId="{DDD92847-870B-471E-92DF-406C9C09CEF1}" type="parTrans" cxnId="{C969C4F0-7536-4938-898C-789982891D7F}">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1233C82A-88D5-4FBE-B6B4-36145961C8CF}" type="sibTrans" cxnId="{C969C4F0-7536-4938-898C-789982891D7F}">
      <dgm:prSet/>
      <dgm:spPr/>
      <dgm:t>
        <a:bodyPr/>
        <a:lstStyle/>
        <a:p>
          <a:pPr>
            <a:lnSpc>
              <a:spcPct val="100000"/>
            </a:lnSpc>
          </a:pPr>
          <a:endParaRPr lang="en-US" b="0" i="0">
            <a:solidFill>
              <a:schemeClr val="tx1"/>
            </a:solidFill>
            <a:latin typeface="Segoe UI" panose="020B0502040204020203" pitchFamily="34" charset="0"/>
            <a:cs typeface="Segoe UI" panose="020B0502040204020203" pitchFamily="34" charset="0"/>
          </a:endParaRPr>
        </a:p>
      </dgm:t>
    </dgm:pt>
    <dgm:pt modelId="{229B0D6A-F2D0-4270-B228-B38EB780B651}">
      <dgm:prSet/>
      <dgm:spPr/>
      <dgm:t>
        <a:bodyPr/>
        <a:lstStyle/>
        <a:p>
          <a:pPr>
            <a:lnSpc>
              <a:spcPct val="100000"/>
            </a:lnSpc>
          </a:pPr>
          <a:r>
            <a:rPr lang="en-GB" b="0" i="0" dirty="0">
              <a:solidFill>
                <a:schemeClr val="tx1"/>
              </a:solidFill>
              <a:latin typeface="Segoe UI" panose="020B0502040204020203" pitchFamily="34" charset="0"/>
              <a:cs typeface="Segoe UI" panose="020B0502040204020203" pitchFamily="34" charset="0"/>
            </a:rPr>
            <a:t>Be open to all questions and viewpoints</a:t>
          </a:r>
          <a:endParaRPr lang="en-US" b="0" i="0" dirty="0">
            <a:solidFill>
              <a:schemeClr val="tx1"/>
            </a:solidFill>
            <a:latin typeface="Segoe UI" panose="020B0502040204020203" pitchFamily="34" charset="0"/>
            <a:cs typeface="Segoe UI" panose="020B0502040204020203" pitchFamily="34" charset="0"/>
          </a:endParaRPr>
        </a:p>
      </dgm:t>
    </dgm:pt>
    <dgm:pt modelId="{B4EE742A-1BF4-4189-B00D-9D7153293DA4}" type="parTrans" cxnId="{F654FF31-978F-47ED-88F9-A5B28EB949E5}">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F498CEA4-2791-453A-B49B-423ABA50B62E}" type="sibTrans" cxnId="{F654FF31-978F-47ED-88F9-A5B28EB949E5}">
      <dgm:prSet/>
      <dgm:spPr/>
      <dgm:t>
        <a:bodyPr/>
        <a:lstStyle/>
        <a:p>
          <a:pPr>
            <a:lnSpc>
              <a:spcPct val="100000"/>
            </a:lnSpc>
          </a:pPr>
          <a:endParaRPr lang="en-US" b="0" i="0">
            <a:solidFill>
              <a:schemeClr val="tx1"/>
            </a:solidFill>
            <a:latin typeface="Segoe UI" panose="020B0502040204020203" pitchFamily="34" charset="0"/>
            <a:cs typeface="Segoe UI" panose="020B0502040204020203" pitchFamily="34" charset="0"/>
          </a:endParaRPr>
        </a:p>
      </dgm:t>
    </dgm:pt>
    <dgm:pt modelId="{77BB8F63-66CE-4B45-B208-95CD751C3B83}">
      <dgm:prSet/>
      <dgm:spPr/>
      <dgm:t>
        <a:bodyPr/>
        <a:lstStyle/>
        <a:p>
          <a:pPr>
            <a:lnSpc>
              <a:spcPct val="100000"/>
            </a:lnSpc>
          </a:pPr>
          <a:r>
            <a:rPr lang="en-GB" b="0" i="0" dirty="0">
              <a:solidFill>
                <a:schemeClr val="tx1"/>
              </a:solidFill>
              <a:latin typeface="Segoe UI" panose="020B0502040204020203" pitchFamily="34" charset="0"/>
              <a:cs typeface="Segoe UI" panose="020B0502040204020203" pitchFamily="34" charset="0"/>
            </a:rPr>
            <a:t>Be understanding of differences</a:t>
          </a:r>
          <a:endParaRPr lang="en-US" b="0" i="0" dirty="0">
            <a:solidFill>
              <a:schemeClr val="tx1"/>
            </a:solidFill>
            <a:latin typeface="Segoe UI" panose="020B0502040204020203" pitchFamily="34" charset="0"/>
            <a:cs typeface="Segoe UI" panose="020B0502040204020203" pitchFamily="34" charset="0"/>
          </a:endParaRPr>
        </a:p>
      </dgm:t>
    </dgm:pt>
    <dgm:pt modelId="{2ED8A584-D0CD-4413-908F-DEF8C38F8CC1}" type="parTrans" cxnId="{09607ACD-6000-4A24-8A27-B37A104D275F}">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9CDBD6B1-75BD-482D-A4CE-48F6C9EC1F7A}" type="sibTrans" cxnId="{09607ACD-6000-4A24-8A27-B37A104D275F}">
      <dgm:prSet/>
      <dgm:spPr/>
      <dgm:t>
        <a:bodyPr/>
        <a:lstStyle/>
        <a:p>
          <a:pPr>
            <a:lnSpc>
              <a:spcPct val="100000"/>
            </a:lnSpc>
          </a:pPr>
          <a:endParaRPr lang="en-US" b="0" i="0">
            <a:solidFill>
              <a:schemeClr val="tx1"/>
            </a:solidFill>
            <a:latin typeface="Segoe UI" panose="020B0502040204020203" pitchFamily="34" charset="0"/>
            <a:cs typeface="Segoe UI" panose="020B0502040204020203" pitchFamily="34" charset="0"/>
          </a:endParaRPr>
        </a:p>
      </dgm:t>
    </dgm:pt>
    <dgm:pt modelId="{231F04E5-F8BF-4327-B644-7565B152C0C4}">
      <dgm:prSet/>
      <dgm:spPr/>
      <dgm:t>
        <a:bodyPr/>
        <a:lstStyle/>
        <a:p>
          <a:pPr>
            <a:lnSpc>
              <a:spcPct val="100000"/>
            </a:lnSpc>
          </a:pPr>
          <a:r>
            <a:rPr lang="en-GB" b="0" i="0" u="sng" dirty="0">
              <a:solidFill>
                <a:schemeClr val="tx1"/>
              </a:solidFill>
              <a:latin typeface="Segoe UI" panose="020B0502040204020203" pitchFamily="34" charset="0"/>
              <a:cs typeface="Segoe UI" panose="020B0502040204020203" pitchFamily="34" charset="0"/>
            </a:rPr>
            <a:t>Be kind</a:t>
          </a:r>
          <a:r>
            <a:rPr lang="en-GB" b="1" i="0" u="none" dirty="0">
              <a:solidFill>
                <a:schemeClr val="tx1"/>
              </a:solidFill>
              <a:latin typeface="Segoe UI" panose="020B0502040204020203" pitchFamily="34" charset="0"/>
              <a:cs typeface="Segoe UI" panose="020B0502040204020203" pitchFamily="34" charset="0"/>
            </a:rPr>
            <a:t> </a:t>
          </a:r>
          <a:r>
            <a:rPr lang="en-GB" b="0" i="0" u="none" dirty="0">
              <a:solidFill>
                <a:schemeClr val="tx1"/>
              </a:solidFill>
              <a:latin typeface="Segoe UI" panose="020B0502040204020203" pitchFamily="34" charset="0"/>
              <a:cs typeface="Segoe UI" panose="020B0502040204020203" pitchFamily="34" charset="0"/>
            </a:rPr>
            <a:t>and considerate to others</a:t>
          </a:r>
          <a:endParaRPr lang="en-US" b="0" i="0" dirty="0">
            <a:solidFill>
              <a:schemeClr val="tx1"/>
            </a:solidFill>
            <a:latin typeface="Segoe UI" panose="020B0502040204020203" pitchFamily="34" charset="0"/>
            <a:cs typeface="Segoe UI" panose="020B0502040204020203" pitchFamily="34" charset="0"/>
          </a:endParaRPr>
        </a:p>
      </dgm:t>
    </dgm:pt>
    <dgm:pt modelId="{B922D333-72C1-4C89-8970-855801ACC5D6}" type="parTrans" cxnId="{EAE995DD-5468-4C58-9966-CD607255D3D4}">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6B1AB97A-E6A5-45FF-A624-7BC2CA768A0E}" type="sibTrans" cxnId="{EAE995DD-5468-4C58-9966-CD607255D3D4}">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6B2D73F7-6947-4060-AB69-2186BA256A83}">
      <dgm:prSet/>
      <dgm:spPr/>
      <dgm:t>
        <a:bodyPr/>
        <a:lstStyle/>
        <a:p>
          <a:pPr>
            <a:lnSpc>
              <a:spcPct val="100000"/>
            </a:lnSpc>
          </a:pPr>
          <a:r>
            <a:rPr lang="en-GB" b="0" i="0" dirty="0">
              <a:solidFill>
                <a:schemeClr val="tx1"/>
              </a:solidFill>
              <a:latin typeface="Segoe UI" panose="020B0502040204020203" pitchFamily="34" charset="0"/>
              <a:cs typeface="Segoe UI" panose="020B0502040204020203" pitchFamily="34" charset="0"/>
            </a:rPr>
            <a:t>Be aware of others</a:t>
          </a:r>
          <a:endParaRPr lang="en-US" b="0" i="0" dirty="0">
            <a:solidFill>
              <a:schemeClr val="tx1"/>
            </a:solidFill>
            <a:latin typeface="Segoe UI" panose="020B0502040204020203" pitchFamily="34" charset="0"/>
            <a:cs typeface="Segoe UI" panose="020B0502040204020203" pitchFamily="34" charset="0"/>
          </a:endParaRPr>
        </a:p>
      </dgm:t>
    </dgm:pt>
    <dgm:pt modelId="{B4CAEF53-5CBF-44C6-AFA0-D0C5C1FE2D9F}" type="sibTrans" cxnId="{3818896F-7C91-4408-8720-8E4EEDE057B6}">
      <dgm:prSet/>
      <dgm:spPr/>
      <dgm:t>
        <a:bodyPr/>
        <a:lstStyle/>
        <a:p>
          <a:pPr>
            <a:lnSpc>
              <a:spcPct val="100000"/>
            </a:lnSpc>
          </a:pPr>
          <a:endParaRPr lang="en-US" b="0" i="0">
            <a:solidFill>
              <a:schemeClr val="tx1"/>
            </a:solidFill>
            <a:latin typeface="Segoe UI" panose="020B0502040204020203" pitchFamily="34" charset="0"/>
            <a:cs typeface="Segoe UI" panose="020B0502040204020203" pitchFamily="34" charset="0"/>
          </a:endParaRPr>
        </a:p>
      </dgm:t>
    </dgm:pt>
    <dgm:pt modelId="{1BBDC3C8-34D1-4C57-A9E7-490F279033C8}" type="parTrans" cxnId="{3818896F-7C91-4408-8720-8E4EEDE057B6}">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6024BAB5-AB35-45FD-9A31-E38D091168A6}">
      <dgm:prSet/>
      <dgm:spPr/>
      <dgm:t>
        <a:bodyPr/>
        <a:lstStyle/>
        <a:p>
          <a:pPr>
            <a:lnSpc>
              <a:spcPct val="100000"/>
            </a:lnSpc>
          </a:pPr>
          <a:r>
            <a:rPr lang="en-GB" b="0" i="0" dirty="0">
              <a:solidFill>
                <a:schemeClr val="tx1"/>
              </a:solidFill>
              <a:latin typeface="Segoe UI" panose="020B0502040204020203" pitchFamily="34" charset="0"/>
              <a:cs typeface="Segoe UI" panose="020B0502040204020203" pitchFamily="34" charset="0"/>
            </a:rPr>
            <a:t>Be friendly and patient </a:t>
          </a:r>
          <a:endParaRPr lang="en-US" b="0" i="0" dirty="0">
            <a:solidFill>
              <a:schemeClr val="tx1"/>
            </a:solidFill>
            <a:latin typeface="Segoe UI" panose="020B0502040204020203" pitchFamily="34" charset="0"/>
            <a:cs typeface="Segoe UI" panose="020B0502040204020203" pitchFamily="34" charset="0"/>
          </a:endParaRPr>
        </a:p>
      </dgm:t>
    </dgm:pt>
    <dgm:pt modelId="{4FB9C32B-7C1D-42A2-9A2D-40B3AAD21EC6}" type="sibTrans" cxnId="{D3BB9CC2-2948-4A50-BCE7-9CAA1FE714F2}">
      <dgm:prSet/>
      <dgm:spPr/>
      <dgm:t>
        <a:bodyPr/>
        <a:lstStyle/>
        <a:p>
          <a:pPr>
            <a:lnSpc>
              <a:spcPct val="100000"/>
            </a:lnSpc>
          </a:pPr>
          <a:endParaRPr lang="en-US" b="0" i="0">
            <a:solidFill>
              <a:schemeClr val="tx1"/>
            </a:solidFill>
            <a:latin typeface="Segoe UI" panose="020B0502040204020203" pitchFamily="34" charset="0"/>
            <a:cs typeface="Segoe UI" panose="020B0502040204020203" pitchFamily="34" charset="0"/>
          </a:endParaRPr>
        </a:p>
      </dgm:t>
    </dgm:pt>
    <dgm:pt modelId="{EEBB479F-37BC-429E-90DF-B8F7E8021B97}" type="parTrans" cxnId="{D3BB9CC2-2948-4A50-BCE7-9CAA1FE714F2}">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4EA29FCA-966A-462B-8078-41CB5C7D219E}" type="pres">
      <dgm:prSet presAssocID="{B717BE86-6219-4116-B5C9-FFFECDC15EEE}" presName="root" presStyleCnt="0">
        <dgm:presLayoutVars>
          <dgm:dir/>
          <dgm:resizeHandles val="exact"/>
        </dgm:presLayoutVars>
      </dgm:prSet>
      <dgm:spPr/>
    </dgm:pt>
    <dgm:pt modelId="{7A7334AF-AD41-436F-8D77-D9B861090164}" type="pres">
      <dgm:prSet presAssocID="{B717BE86-6219-4116-B5C9-FFFECDC15EEE}" presName="container" presStyleCnt="0">
        <dgm:presLayoutVars>
          <dgm:dir/>
          <dgm:resizeHandles val="exact"/>
        </dgm:presLayoutVars>
      </dgm:prSet>
      <dgm:spPr/>
    </dgm:pt>
    <dgm:pt modelId="{726D0903-C402-41E8-BE52-2DA61238C0A5}" type="pres">
      <dgm:prSet presAssocID="{6B2D73F7-6947-4060-AB69-2186BA256A83}" presName="compNode" presStyleCnt="0"/>
      <dgm:spPr/>
    </dgm:pt>
    <dgm:pt modelId="{A78230E9-46A6-459C-8FBB-160548C226AE}" type="pres">
      <dgm:prSet presAssocID="{6B2D73F7-6947-4060-AB69-2186BA256A83}" presName="iconBgRect" presStyleLbl="bgShp" presStyleIdx="0" presStyleCnt="6"/>
      <dgm:spPr>
        <a:solidFill>
          <a:srgbClr val="007FBA"/>
        </a:solidFill>
      </dgm:spPr>
    </dgm:pt>
    <dgm:pt modelId="{5C011594-5EB5-40D3-A5AE-43659B0A597B}" type="pres">
      <dgm:prSet presAssocID="{6B2D73F7-6947-4060-AB69-2186BA256A83}" presName="iconRect" presStyleLbl="node1" presStyleIdx="0" presStyleCnt="6"/>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Eye"/>
        </a:ext>
      </dgm:extLst>
    </dgm:pt>
    <dgm:pt modelId="{D56F199E-08B5-4F0A-9C1D-384CBE3510C8}" type="pres">
      <dgm:prSet presAssocID="{6B2D73F7-6947-4060-AB69-2186BA256A83}" presName="spaceRect" presStyleCnt="0"/>
      <dgm:spPr/>
    </dgm:pt>
    <dgm:pt modelId="{1C4BEFB2-0503-40D8-95C3-8EB7B68FE4CC}" type="pres">
      <dgm:prSet presAssocID="{6B2D73F7-6947-4060-AB69-2186BA256A83}" presName="textRect" presStyleLbl="revTx" presStyleIdx="0" presStyleCnt="6">
        <dgm:presLayoutVars>
          <dgm:chMax val="1"/>
          <dgm:chPref val="1"/>
        </dgm:presLayoutVars>
      </dgm:prSet>
      <dgm:spPr/>
    </dgm:pt>
    <dgm:pt modelId="{D70AB631-C4AB-4D25-821C-1E7E55B4D427}" type="pres">
      <dgm:prSet presAssocID="{B4CAEF53-5CBF-44C6-AFA0-D0C5C1FE2D9F}" presName="sibTrans" presStyleLbl="sibTrans2D1" presStyleIdx="0" presStyleCnt="0"/>
      <dgm:spPr/>
    </dgm:pt>
    <dgm:pt modelId="{054ADA8B-B710-47BD-B5FE-7857529D7BE0}" type="pres">
      <dgm:prSet presAssocID="{6024BAB5-AB35-45FD-9A31-E38D091168A6}" presName="compNode" presStyleCnt="0"/>
      <dgm:spPr/>
    </dgm:pt>
    <dgm:pt modelId="{41852F0F-D765-4CEE-8366-4A45DC4B714C}" type="pres">
      <dgm:prSet presAssocID="{6024BAB5-AB35-45FD-9A31-E38D091168A6}" presName="iconBgRect" presStyleLbl="bgShp" presStyleIdx="1" presStyleCnt="6"/>
      <dgm:spPr>
        <a:solidFill>
          <a:srgbClr val="007FBA"/>
        </a:solidFill>
      </dgm:spPr>
    </dgm:pt>
    <dgm:pt modelId="{15006D40-BE0B-4EC2-84CA-1EE48074DCFF}" type="pres">
      <dgm:prSet presAssocID="{6024BAB5-AB35-45FD-9A31-E38D091168A6}"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Cheers"/>
        </a:ext>
      </dgm:extLst>
    </dgm:pt>
    <dgm:pt modelId="{0EA3B282-56E4-41C3-B758-F28970261ED4}" type="pres">
      <dgm:prSet presAssocID="{6024BAB5-AB35-45FD-9A31-E38D091168A6}" presName="spaceRect" presStyleCnt="0"/>
      <dgm:spPr/>
    </dgm:pt>
    <dgm:pt modelId="{C84DF71D-0586-4A81-9317-6C01CCFC6F9D}" type="pres">
      <dgm:prSet presAssocID="{6024BAB5-AB35-45FD-9A31-E38D091168A6}" presName="textRect" presStyleLbl="revTx" presStyleIdx="1" presStyleCnt="6">
        <dgm:presLayoutVars>
          <dgm:chMax val="1"/>
          <dgm:chPref val="1"/>
        </dgm:presLayoutVars>
      </dgm:prSet>
      <dgm:spPr/>
    </dgm:pt>
    <dgm:pt modelId="{43967FD0-5BF3-4F93-BE7E-3716BB08DA0F}" type="pres">
      <dgm:prSet presAssocID="{4FB9C32B-7C1D-42A2-9A2D-40B3AAD21EC6}" presName="sibTrans" presStyleLbl="sibTrans2D1" presStyleIdx="0" presStyleCnt="0"/>
      <dgm:spPr/>
    </dgm:pt>
    <dgm:pt modelId="{8595DBA7-CD1C-47AC-944A-FABC8266AE51}" type="pres">
      <dgm:prSet presAssocID="{FB127286-2AEC-4420-85E2-F615D98D3F42}" presName="compNode" presStyleCnt="0"/>
      <dgm:spPr/>
    </dgm:pt>
    <dgm:pt modelId="{40BAFCD3-8ADD-4E12-AD19-96CE33269119}" type="pres">
      <dgm:prSet presAssocID="{FB127286-2AEC-4420-85E2-F615D98D3F42}" presName="iconBgRect" presStyleLbl="bgShp" presStyleIdx="2" presStyleCnt="6"/>
      <dgm:spPr>
        <a:solidFill>
          <a:srgbClr val="007FBA"/>
        </a:solidFill>
      </dgm:spPr>
    </dgm:pt>
    <dgm:pt modelId="{2F0234F8-818C-4411-AA02-4B8D90231C1F}" type="pres">
      <dgm:prSet presAssocID="{FB127286-2AEC-4420-85E2-F615D98D3F42}"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apping Hands"/>
        </a:ext>
      </dgm:extLst>
    </dgm:pt>
    <dgm:pt modelId="{433D094E-D11F-41DB-930B-02249A7AFE0C}" type="pres">
      <dgm:prSet presAssocID="{FB127286-2AEC-4420-85E2-F615D98D3F42}" presName="spaceRect" presStyleCnt="0"/>
      <dgm:spPr/>
    </dgm:pt>
    <dgm:pt modelId="{EB4221D4-1BAE-4B03-AE30-A7430F30E8E4}" type="pres">
      <dgm:prSet presAssocID="{FB127286-2AEC-4420-85E2-F615D98D3F42}" presName="textRect" presStyleLbl="revTx" presStyleIdx="2" presStyleCnt="6">
        <dgm:presLayoutVars>
          <dgm:chMax val="1"/>
          <dgm:chPref val="1"/>
        </dgm:presLayoutVars>
      </dgm:prSet>
      <dgm:spPr/>
    </dgm:pt>
    <dgm:pt modelId="{776253A6-4DF8-40B4-B644-5C147B53B7A8}" type="pres">
      <dgm:prSet presAssocID="{1233C82A-88D5-4FBE-B6B4-36145961C8CF}" presName="sibTrans" presStyleLbl="sibTrans2D1" presStyleIdx="0" presStyleCnt="0"/>
      <dgm:spPr/>
    </dgm:pt>
    <dgm:pt modelId="{C4F9A13F-3E56-4C7B-9944-79062C880F11}" type="pres">
      <dgm:prSet presAssocID="{229B0D6A-F2D0-4270-B228-B38EB780B651}" presName="compNode" presStyleCnt="0"/>
      <dgm:spPr/>
    </dgm:pt>
    <dgm:pt modelId="{882AF8D8-D4F0-40A6-ACB1-8380FDDC4D9E}" type="pres">
      <dgm:prSet presAssocID="{229B0D6A-F2D0-4270-B228-B38EB780B651}" presName="iconBgRect" presStyleLbl="bgShp" presStyleIdx="3" presStyleCnt="6"/>
      <dgm:spPr>
        <a:solidFill>
          <a:srgbClr val="007FBA"/>
        </a:solidFill>
      </dgm:spPr>
    </dgm:pt>
    <dgm:pt modelId="{05803664-DDBE-41F0-9A59-E321E23F12DB}" type="pres">
      <dgm:prSet presAssocID="{229B0D6A-F2D0-4270-B228-B38EB780B651}"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Stars"/>
        </a:ext>
      </dgm:extLst>
    </dgm:pt>
    <dgm:pt modelId="{386BF949-C111-4645-B45D-B357E3478174}" type="pres">
      <dgm:prSet presAssocID="{229B0D6A-F2D0-4270-B228-B38EB780B651}" presName="spaceRect" presStyleCnt="0"/>
      <dgm:spPr/>
    </dgm:pt>
    <dgm:pt modelId="{C79A445E-030A-4E36-979F-D8859D430732}" type="pres">
      <dgm:prSet presAssocID="{229B0D6A-F2D0-4270-B228-B38EB780B651}" presName="textRect" presStyleLbl="revTx" presStyleIdx="3" presStyleCnt="6">
        <dgm:presLayoutVars>
          <dgm:chMax val="1"/>
          <dgm:chPref val="1"/>
        </dgm:presLayoutVars>
      </dgm:prSet>
      <dgm:spPr/>
    </dgm:pt>
    <dgm:pt modelId="{F8B3C5A0-4EF5-429B-8FA5-00C9B1B001FE}" type="pres">
      <dgm:prSet presAssocID="{F498CEA4-2791-453A-B49B-423ABA50B62E}" presName="sibTrans" presStyleLbl="sibTrans2D1" presStyleIdx="0" presStyleCnt="0"/>
      <dgm:spPr/>
    </dgm:pt>
    <dgm:pt modelId="{837BFE9D-906D-41C3-8710-EC6FD6F01E8B}" type="pres">
      <dgm:prSet presAssocID="{77BB8F63-66CE-4B45-B208-95CD751C3B83}" presName="compNode" presStyleCnt="0"/>
      <dgm:spPr/>
    </dgm:pt>
    <dgm:pt modelId="{8C7DAC4B-63B4-413C-8E21-85189941754F}" type="pres">
      <dgm:prSet presAssocID="{77BB8F63-66CE-4B45-B208-95CD751C3B83}" presName="iconBgRect" presStyleLbl="bgShp" presStyleIdx="4" presStyleCnt="6"/>
      <dgm:spPr>
        <a:solidFill>
          <a:srgbClr val="007FBA"/>
        </a:solidFill>
      </dgm:spPr>
    </dgm:pt>
    <dgm:pt modelId="{D67B79EF-F78C-4905-A7DD-97956CF280AA}" type="pres">
      <dgm:prSet presAssocID="{77BB8F63-66CE-4B45-B208-95CD751C3B83}"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Head with Gears"/>
        </a:ext>
      </dgm:extLst>
    </dgm:pt>
    <dgm:pt modelId="{519DBA3F-DB58-4745-8D73-8A1826EB3E3B}" type="pres">
      <dgm:prSet presAssocID="{77BB8F63-66CE-4B45-B208-95CD751C3B83}" presName="spaceRect" presStyleCnt="0"/>
      <dgm:spPr/>
    </dgm:pt>
    <dgm:pt modelId="{A0D8776F-A85B-4685-B810-1F27616114E9}" type="pres">
      <dgm:prSet presAssocID="{77BB8F63-66CE-4B45-B208-95CD751C3B83}" presName="textRect" presStyleLbl="revTx" presStyleIdx="4" presStyleCnt="6">
        <dgm:presLayoutVars>
          <dgm:chMax val="1"/>
          <dgm:chPref val="1"/>
        </dgm:presLayoutVars>
      </dgm:prSet>
      <dgm:spPr/>
    </dgm:pt>
    <dgm:pt modelId="{92BBB893-5B5A-425A-B881-0DE93ECF6B41}" type="pres">
      <dgm:prSet presAssocID="{9CDBD6B1-75BD-482D-A4CE-48F6C9EC1F7A}" presName="sibTrans" presStyleLbl="sibTrans2D1" presStyleIdx="0" presStyleCnt="0"/>
      <dgm:spPr/>
    </dgm:pt>
    <dgm:pt modelId="{D1F46C52-8331-4C08-983F-E46D225683AA}" type="pres">
      <dgm:prSet presAssocID="{231F04E5-F8BF-4327-B644-7565B152C0C4}" presName="compNode" presStyleCnt="0"/>
      <dgm:spPr/>
    </dgm:pt>
    <dgm:pt modelId="{DD86621E-7994-4DBF-93C4-2086DC743553}" type="pres">
      <dgm:prSet presAssocID="{231F04E5-F8BF-4327-B644-7565B152C0C4}" presName="iconBgRect" presStyleLbl="bgShp" presStyleIdx="5" presStyleCnt="6"/>
      <dgm:spPr>
        <a:solidFill>
          <a:srgbClr val="007FBA"/>
        </a:solidFill>
      </dgm:spPr>
    </dgm:pt>
    <dgm:pt modelId="{6C4F2C41-1DC2-40D7-91B7-1149D55C159D}" type="pres">
      <dgm:prSet presAssocID="{231F04E5-F8BF-4327-B644-7565B152C0C4}"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Heart"/>
        </a:ext>
      </dgm:extLst>
    </dgm:pt>
    <dgm:pt modelId="{9855A8EC-F5BA-4483-81F1-F7BBABEFAD1B}" type="pres">
      <dgm:prSet presAssocID="{231F04E5-F8BF-4327-B644-7565B152C0C4}" presName="spaceRect" presStyleCnt="0"/>
      <dgm:spPr/>
    </dgm:pt>
    <dgm:pt modelId="{6AF0EABE-4E8D-44A6-B1F7-DCFB01C33624}" type="pres">
      <dgm:prSet presAssocID="{231F04E5-F8BF-4327-B644-7565B152C0C4}" presName="textRect" presStyleLbl="revTx" presStyleIdx="5" presStyleCnt="6">
        <dgm:presLayoutVars>
          <dgm:chMax val="1"/>
          <dgm:chPref val="1"/>
        </dgm:presLayoutVars>
      </dgm:prSet>
      <dgm:spPr/>
    </dgm:pt>
  </dgm:ptLst>
  <dgm:cxnLst>
    <dgm:cxn modelId="{F654FF31-978F-47ED-88F9-A5B28EB949E5}" srcId="{B717BE86-6219-4116-B5C9-FFFECDC15EEE}" destId="{229B0D6A-F2D0-4270-B228-B38EB780B651}" srcOrd="3" destOrd="0" parTransId="{B4EE742A-1BF4-4189-B00D-9D7153293DA4}" sibTransId="{F498CEA4-2791-453A-B49B-423ABA50B62E}"/>
    <dgm:cxn modelId="{55335D36-E826-4F67-A56D-4E746F282CA9}" type="presOf" srcId="{B4CAEF53-5CBF-44C6-AFA0-D0C5C1FE2D9F}" destId="{D70AB631-C4AB-4D25-821C-1E7E55B4D427}" srcOrd="0" destOrd="0" presId="urn:microsoft.com/office/officeart/2018/2/layout/IconCircleList"/>
    <dgm:cxn modelId="{40559E67-7832-4A82-B9C5-EFEC3A5F8F73}" type="presOf" srcId="{1233C82A-88D5-4FBE-B6B4-36145961C8CF}" destId="{776253A6-4DF8-40B4-B644-5C147B53B7A8}" srcOrd="0" destOrd="0" presId="urn:microsoft.com/office/officeart/2018/2/layout/IconCircleList"/>
    <dgm:cxn modelId="{3818896F-7C91-4408-8720-8E4EEDE057B6}" srcId="{B717BE86-6219-4116-B5C9-FFFECDC15EEE}" destId="{6B2D73F7-6947-4060-AB69-2186BA256A83}" srcOrd="0" destOrd="0" parTransId="{1BBDC3C8-34D1-4C57-A9E7-490F279033C8}" sibTransId="{B4CAEF53-5CBF-44C6-AFA0-D0C5C1FE2D9F}"/>
    <dgm:cxn modelId="{911A798F-0BC9-409D-88C0-CBD4F828F8FC}" type="presOf" srcId="{6024BAB5-AB35-45FD-9A31-E38D091168A6}" destId="{C84DF71D-0586-4A81-9317-6C01CCFC6F9D}" srcOrd="0" destOrd="0" presId="urn:microsoft.com/office/officeart/2018/2/layout/IconCircleList"/>
    <dgm:cxn modelId="{2FE22299-CF7A-4594-B3D0-133BEB6A9033}" type="presOf" srcId="{F498CEA4-2791-453A-B49B-423ABA50B62E}" destId="{F8B3C5A0-4EF5-429B-8FA5-00C9B1B001FE}" srcOrd="0" destOrd="0" presId="urn:microsoft.com/office/officeart/2018/2/layout/IconCircleList"/>
    <dgm:cxn modelId="{80DA6D9C-EA22-4518-9417-78EA96E545E2}" type="presOf" srcId="{FB127286-2AEC-4420-85E2-F615D98D3F42}" destId="{EB4221D4-1BAE-4B03-AE30-A7430F30E8E4}" srcOrd="0" destOrd="0" presId="urn:microsoft.com/office/officeart/2018/2/layout/IconCircleList"/>
    <dgm:cxn modelId="{EB5E36A8-8ABF-4835-A01C-83DF223C6326}" type="presOf" srcId="{B717BE86-6219-4116-B5C9-FFFECDC15EEE}" destId="{4EA29FCA-966A-462B-8078-41CB5C7D219E}" srcOrd="0" destOrd="0" presId="urn:microsoft.com/office/officeart/2018/2/layout/IconCircleList"/>
    <dgm:cxn modelId="{BF9927B4-8B3D-458B-B29F-BD3F64C2151F}" type="presOf" srcId="{4FB9C32B-7C1D-42A2-9A2D-40B3AAD21EC6}" destId="{43967FD0-5BF3-4F93-BE7E-3716BB08DA0F}" srcOrd="0" destOrd="0" presId="urn:microsoft.com/office/officeart/2018/2/layout/IconCircleList"/>
    <dgm:cxn modelId="{FBDCD2C1-5307-4F82-87F8-7DDB076FC2FC}" type="presOf" srcId="{77BB8F63-66CE-4B45-B208-95CD751C3B83}" destId="{A0D8776F-A85B-4685-B810-1F27616114E9}" srcOrd="0" destOrd="0" presId="urn:microsoft.com/office/officeart/2018/2/layout/IconCircleList"/>
    <dgm:cxn modelId="{D3BB9CC2-2948-4A50-BCE7-9CAA1FE714F2}" srcId="{B717BE86-6219-4116-B5C9-FFFECDC15EEE}" destId="{6024BAB5-AB35-45FD-9A31-E38D091168A6}" srcOrd="1" destOrd="0" parTransId="{EEBB479F-37BC-429E-90DF-B8F7E8021B97}" sibTransId="{4FB9C32B-7C1D-42A2-9A2D-40B3AAD21EC6}"/>
    <dgm:cxn modelId="{9773F7CC-70C6-441E-B78B-FFCA1B0CFA2C}" type="presOf" srcId="{6B2D73F7-6947-4060-AB69-2186BA256A83}" destId="{1C4BEFB2-0503-40D8-95C3-8EB7B68FE4CC}" srcOrd="0" destOrd="0" presId="urn:microsoft.com/office/officeart/2018/2/layout/IconCircleList"/>
    <dgm:cxn modelId="{09607ACD-6000-4A24-8A27-B37A104D275F}" srcId="{B717BE86-6219-4116-B5C9-FFFECDC15EEE}" destId="{77BB8F63-66CE-4B45-B208-95CD751C3B83}" srcOrd="4" destOrd="0" parTransId="{2ED8A584-D0CD-4413-908F-DEF8C38F8CC1}" sibTransId="{9CDBD6B1-75BD-482D-A4CE-48F6C9EC1F7A}"/>
    <dgm:cxn modelId="{EAE995DD-5468-4C58-9966-CD607255D3D4}" srcId="{B717BE86-6219-4116-B5C9-FFFECDC15EEE}" destId="{231F04E5-F8BF-4327-B644-7565B152C0C4}" srcOrd="5" destOrd="0" parTransId="{B922D333-72C1-4C89-8970-855801ACC5D6}" sibTransId="{6B1AB97A-E6A5-45FF-A624-7BC2CA768A0E}"/>
    <dgm:cxn modelId="{0D6F3DE3-BF7D-4C91-8D73-5B9C4D8090E2}" type="presOf" srcId="{9CDBD6B1-75BD-482D-A4CE-48F6C9EC1F7A}" destId="{92BBB893-5B5A-425A-B881-0DE93ECF6B41}" srcOrd="0" destOrd="0" presId="urn:microsoft.com/office/officeart/2018/2/layout/IconCircleList"/>
    <dgm:cxn modelId="{23BBAFEA-FF65-4348-9725-B524056A5E69}" type="presOf" srcId="{231F04E5-F8BF-4327-B644-7565B152C0C4}" destId="{6AF0EABE-4E8D-44A6-B1F7-DCFB01C33624}" srcOrd="0" destOrd="0" presId="urn:microsoft.com/office/officeart/2018/2/layout/IconCircleList"/>
    <dgm:cxn modelId="{C969C4F0-7536-4938-898C-789982891D7F}" srcId="{B717BE86-6219-4116-B5C9-FFFECDC15EEE}" destId="{FB127286-2AEC-4420-85E2-F615D98D3F42}" srcOrd="2" destOrd="0" parTransId="{DDD92847-870B-471E-92DF-406C9C09CEF1}" sibTransId="{1233C82A-88D5-4FBE-B6B4-36145961C8CF}"/>
    <dgm:cxn modelId="{D11A4DF2-7AA4-4362-B48D-010DF4AC125B}" type="presOf" srcId="{229B0D6A-F2D0-4270-B228-B38EB780B651}" destId="{C79A445E-030A-4E36-979F-D8859D430732}" srcOrd="0" destOrd="0" presId="urn:microsoft.com/office/officeart/2018/2/layout/IconCircleList"/>
    <dgm:cxn modelId="{708E3BE9-D0EE-4C22-BD31-2B47ABECEC0C}" type="presParOf" srcId="{4EA29FCA-966A-462B-8078-41CB5C7D219E}" destId="{7A7334AF-AD41-436F-8D77-D9B861090164}" srcOrd="0" destOrd="0" presId="urn:microsoft.com/office/officeart/2018/2/layout/IconCircleList"/>
    <dgm:cxn modelId="{AC396626-CAB2-4931-9BA0-0492E59ED8DF}" type="presParOf" srcId="{7A7334AF-AD41-436F-8D77-D9B861090164}" destId="{726D0903-C402-41E8-BE52-2DA61238C0A5}" srcOrd="0" destOrd="0" presId="urn:microsoft.com/office/officeart/2018/2/layout/IconCircleList"/>
    <dgm:cxn modelId="{C73D703E-4104-4002-90C6-0B455A32EF9F}" type="presParOf" srcId="{726D0903-C402-41E8-BE52-2DA61238C0A5}" destId="{A78230E9-46A6-459C-8FBB-160548C226AE}" srcOrd="0" destOrd="0" presId="urn:microsoft.com/office/officeart/2018/2/layout/IconCircleList"/>
    <dgm:cxn modelId="{0ED5C1DB-F7AC-4E22-8B4F-D93EEEC89D05}" type="presParOf" srcId="{726D0903-C402-41E8-BE52-2DA61238C0A5}" destId="{5C011594-5EB5-40D3-A5AE-43659B0A597B}" srcOrd="1" destOrd="0" presId="urn:microsoft.com/office/officeart/2018/2/layout/IconCircleList"/>
    <dgm:cxn modelId="{2EFDD9F6-798A-4A98-B3A0-487F65A4BB0F}" type="presParOf" srcId="{726D0903-C402-41E8-BE52-2DA61238C0A5}" destId="{D56F199E-08B5-4F0A-9C1D-384CBE3510C8}" srcOrd="2" destOrd="0" presId="urn:microsoft.com/office/officeart/2018/2/layout/IconCircleList"/>
    <dgm:cxn modelId="{2B56BF3C-87CB-455F-A43A-1BE79C54B7B5}" type="presParOf" srcId="{726D0903-C402-41E8-BE52-2DA61238C0A5}" destId="{1C4BEFB2-0503-40D8-95C3-8EB7B68FE4CC}" srcOrd="3" destOrd="0" presId="urn:microsoft.com/office/officeart/2018/2/layout/IconCircleList"/>
    <dgm:cxn modelId="{BD816814-7B25-437E-9649-E17B43FAC54C}" type="presParOf" srcId="{7A7334AF-AD41-436F-8D77-D9B861090164}" destId="{D70AB631-C4AB-4D25-821C-1E7E55B4D427}" srcOrd="1" destOrd="0" presId="urn:microsoft.com/office/officeart/2018/2/layout/IconCircleList"/>
    <dgm:cxn modelId="{ED498211-E8DF-4156-89D3-93D63832FF64}" type="presParOf" srcId="{7A7334AF-AD41-436F-8D77-D9B861090164}" destId="{054ADA8B-B710-47BD-B5FE-7857529D7BE0}" srcOrd="2" destOrd="0" presId="urn:microsoft.com/office/officeart/2018/2/layout/IconCircleList"/>
    <dgm:cxn modelId="{BAA6C650-E9C6-434F-A164-D7353347B51B}" type="presParOf" srcId="{054ADA8B-B710-47BD-B5FE-7857529D7BE0}" destId="{41852F0F-D765-4CEE-8366-4A45DC4B714C}" srcOrd="0" destOrd="0" presId="urn:microsoft.com/office/officeart/2018/2/layout/IconCircleList"/>
    <dgm:cxn modelId="{2D44104F-C076-4B86-B491-0ECB68824EB1}" type="presParOf" srcId="{054ADA8B-B710-47BD-B5FE-7857529D7BE0}" destId="{15006D40-BE0B-4EC2-84CA-1EE48074DCFF}" srcOrd="1" destOrd="0" presId="urn:microsoft.com/office/officeart/2018/2/layout/IconCircleList"/>
    <dgm:cxn modelId="{7795E31E-E7CA-4038-AC34-BF52F414EC9B}" type="presParOf" srcId="{054ADA8B-B710-47BD-B5FE-7857529D7BE0}" destId="{0EA3B282-56E4-41C3-B758-F28970261ED4}" srcOrd="2" destOrd="0" presId="urn:microsoft.com/office/officeart/2018/2/layout/IconCircleList"/>
    <dgm:cxn modelId="{5328189E-7A0C-44C0-9B97-CBAB3FECEB36}" type="presParOf" srcId="{054ADA8B-B710-47BD-B5FE-7857529D7BE0}" destId="{C84DF71D-0586-4A81-9317-6C01CCFC6F9D}" srcOrd="3" destOrd="0" presId="urn:microsoft.com/office/officeart/2018/2/layout/IconCircleList"/>
    <dgm:cxn modelId="{AA770EB0-CA9C-49DA-B363-7B570D9653E8}" type="presParOf" srcId="{7A7334AF-AD41-436F-8D77-D9B861090164}" destId="{43967FD0-5BF3-4F93-BE7E-3716BB08DA0F}" srcOrd="3" destOrd="0" presId="urn:microsoft.com/office/officeart/2018/2/layout/IconCircleList"/>
    <dgm:cxn modelId="{E58D0B07-215A-4A90-A406-C52AF49DF3A7}" type="presParOf" srcId="{7A7334AF-AD41-436F-8D77-D9B861090164}" destId="{8595DBA7-CD1C-47AC-944A-FABC8266AE51}" srcOrd="4" destOrd="0" presId="urn:microsoft.com/office/officeart/2018/2/layout/IconCircleList"/>
    <dgm:cxn modelId="{4AD23DC2-9C70-4BCB-A25D-481EDDD809CA}" type="presParOf" srcId="{8595DBA7-CD1C-47AC-944A-FABC8266AE51}" destId="{40BAFCD3-8ADD-4E12-AD19-96CE33269119}" srcOrd="0" destOrd="0" presId="urn:microsoft.com/office/officeart/2018/2/layout/IconCircleList"/>
    <dgm:cxn modelId="{5C4B2847-9396-41A9-9821-33C228C32089}" type="presParOf" srcId="{8595DBA7-CD1C-47AC-944A-FABC8266AE51}" destId="{2F0234F8-818C-4411-AA02-4B8D90231C1F}" srcOrd="1" destOrd="0" presId="urn:microsoft.com/office/officeart/2018/2/layout/IconCircleList"/>
    <dgm:cxn modelId="{93F3453F-97B1-4B67-8E1B-01D5BCCBBFD7}" type="presParOf" srcId="{8595DBA7-CD1C-47AC-944A-FABC8266AE51}" destId="{433D094E-D11F-41DB-930B-02249A7AFE0C}" srcOrd="2" destOrd="0" presId="urn:microsoft.com/office/officeart/2018/2/layout/IconCircleList"/>
    <dgm:cxn modelId="{6E14B37E-1D0E-45B5-85AA-9E182B27823D}" type="presParOf" srcId="{8595DBA7-CD1C-47AC-944A-FABC8266AE51}" destId="{EB4221D4-1BAE-4B03-AE30-A7430F30E8E4}" srcOrd="3" destOrd="0" presId="urn:microsoft.com/office/officeart/2018/2/layout/IconCircleList"/>
    <dgm:cxn modelId="{49250F6D-3C4F-4F3E-BA86-407AF8BD6498}" type="presParOf" srcId="{7A7334AF-AD41-436F-8D77-D9B861090164}" destId="{776253A6-4DF8-40B4-B644-5C147B53B7A8}" srcOrd="5" destOrd="0" presId="urn:microsoft.com/office/officeart/2018/2/layout/IconCircleList"/>
    <dgm:cxn modelId="{F87EB6E0-DBAA-48F6-856D-2DB109221F01}" type="presParOf" srcId="{7A7334AF-AD41-436F-8D77-D9B861090164}" destId="{C4F9A13F-3E56-4C7B-9944-79062C880F11}" srcOrd="6" destOrd="0" presId="urn:microsoft.com/office/officeart/2018/2/layout/IconCircleList"/>
    <dgm:cxn modelId="{EA6FF4D7-7E21-4E08-BB02-80CD10E17777}" type="presParOf" srcId="{C4F9A13F-3E56-4C7B-9944-79062C880F11}" destId="{882AF8D8-D4F0-40A6-ACB1-8380FDDC4D9E}" srcOrd="0" destOrd="0" presId="urn:microsoft.com/office/officeart/2018/2/layout/IconCircleList"/>
    <dgm:cxn modelId="{323E1FE5-3CC8-4C3D-B6B4-B3F159A403B8}" type="presParOf" srcId="{C4F9A13F-3E56-4C7B-9944-79062C880F11}" destId="{05803664-DDBE-41F0-9A59-E321E23F12DB}" srcOrd="1" destOrd="0" presId="urn:microsoft.com/office/officeart/2018/2/layout/IconCircleList"/>
    <dgm:cxn modelId="{BF8F2109-F00C-4158-9283-3DCC8B4F35D5}" type="presParOf" srcId="{C4F9A13F-3E56-4C7B-9944-79062C880F11}" destId="{386BF949-C111-4645-B45D-B357E3478174}" srcOrd="2" destOrd="0" presId="urn:microsoft.com/office/officeart/2018/2/layout/IconCircleList"/>
    <dgm:cxn modelId="{66AA4838-9535-4C59-83BF-45EAD07D7888}" type="presParOf" srcId="{C4F9A13F-3E56-4C7B-9944-79062C880F11}" destId="{C79A445E-030A-4E36-979F-D8859D430732}" srcOrd="3" destOrd="0" presId="urn:microsoft.com/office/officeart/2018/2/layout/IconCircleList"/>
    <dgm:cxn modelId="{019B161B-906C-4A2C-89AD-D8861031013B}" type="presParOf" srcId="{7A7334AF-AD41-436F-8D77-D9B861090164}" destId="{F8B3C5A0-4EF5-429B-8FA5-00C9B1B001FE}" srcOrd="7" destOrd="0" presId="urn:microsoft.com/office/officeart/2018/2/layout/IconCircleList"/>
    <dgm:cxn modelId="{E82A75E1-EB34-4533-8889-74C3FC993E0F}" type="presParOf" srcId="{7A7334AF-AD41-436F-8D77-D9B861090164}" destId="{837BFE9D-906D-41C3-8710-EC6FD6F01E8B}" srcOrd="8" destOrd="0" presId="urn:microsoft.com/office/officeart/2018/2/layout/IconCircleList"/>
    <dgm:cxn modelId="{DD2C54C9-C401-45EB-9189-6B302FBF0FAF}" type="presParOf" srcId="{837BFE9D-906D-41C3-8710-EC6FD6F01E8B}" destId="{8C7DAC4B-63B4-413C-8E21-85189941754F}" srcOrd="0" destOrd="0" presId="urn:microsoft.com/office/officeart/2018/2/layout/IconCircleList"/>
    <dgm:cxn modelId="{D50EDB23-3297-4E9F-A2A2-17C8019EF4F7}" type="presParOf" srcId="{837BFE9D-906D-41C3-8710-EC6FD6F01E8B}" destId="{D67B79EF-F78C-4905-A7DD-97956CF280AA}" srcOrd="1" destOrd="0" presId="urn:microsoft.com/office/officeart/2018/2/layout/IconCircleList"/>
    <dgm:cxn modelId="{BE00C989-C02A-4E8E-95EF-0567F64D095E}" type="presParOf" srcId="{837BFE9D-906D-41C3-8710-EC6FD6F01E8B}" destId="{519DBA3F-DB58-4745-8D73-8A1826EB3E3B}" srcOrd="2" destOrd="0" presId="urn:microsoft.com/office/officeart/2018/2/layout/IconCircleList"/>
    <dgm:cxn modelId="{B1F4A466-4045-41D7-B743-914AC2457844}" type="presParOf" srcId="{837BFE9D-906D-41C3-8710-EC6FD6F01E8B}" destId="{A0D8776F-A85B-4685-B810-1F27616114E9}" srcOrd="3" destOrd="0" presId="urn:microsoft.com/office/officeart/2018/2/layout/IconCircleList"/>
    <dgm:cxn modelId="{2873112D-B279-45BD-B529-964C36D3754F}" type="presParOf" srcId="{7A7334AF-AD41-436F-8D77-D9B861090164}" destId="{92BBB893-5B5A-425A-B881-0DE93ECF6B41}" srcOrd="9" destOrd="0" presId="urn:microsoft.com/office/officeart/2018/2/layout/IconCircleList"/>
    <dgm:cxn modelId="{238BF866-17D4-4928-BCA8-1C4710203D41}" type="presParOf" srcId="{7A7334AF-AD41-436F-8D77-D9B861090164}" destId="{D1F46C52-8331-4C08-983F-E46D225683AA}" srcOrd="10" destOrd="0" presId="urn:microsoft.com/office/officeart/2018/2/layout/IconCircleList"/>
    <dgm:cxn modelId="{DD5D0210-B855-443D-8100-1AF08F3675F7}" type="presParOf" srcId="{D1F46C52-8331-4C08-983F-E46D225683AA}" destId="{DD86621E-7994-4DBF-93C4-2086DC743553}" srcOrd="0" destOrd="0" presId="urn:microsoft.com/office/officeart/2018/2/layout/IconCircleList"/>
    <dgm:cxn modelId="{33EE303C-25A0-4BF9-B024-BB83EBC52207}" type="presParOf" srcId="{D1F46C52-8331-4C08-983F-E46D225683AA}" destId="{6C4F2C41-1DC2-40D7-91B7-1149D55C159D}" srcOrd="1" destOrd="0" presId="urn:microsoft.com/office/officeart/2018/2/layout/IconCircleList"/>
    <dgm:cxn modelId="{51B1466A-A7F1-47B9-B94B-8D462867F028}" type="presParOf" srcId="{D1F46C52-8331-4C08-983F-E46D225683AA}" destId="{9855A8EC-F5BA-4483-81F1-F7BBABEFAD1B}" srcOrd="2" destOrd="0" presId="urn:microsoft.com/office/officeart/2018/2/layout/IconCircleList"/>
    <dgm:cxn modelId="{9CCD0BFF-7A5E-4FD3-AF44-B83FC3702C19}" type="presParOf" srcId="{D1F46C52-8331-4C08-983F-E46D225683AA}" destId="{6AF0EABE-4E8D-44A6-B1F7-DCFB01C33624}"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3" csCatId="colorful" phldr="1"/>
      <dgm:spPr/>
      <dgm:t>
        <a:bodyPr/>
        <a:lstStyle/>
        <a:p>
          <a:endParaRPr lang="en-US"/>
        </a:p>
      </dgm:t>
    </dgm:pt>
    <dgm:pt modelId="{72C3C7C7-FCC3-4592-8140-2CA06A8D42B0}">
      <dgm:prSet/>
      <dgm:spPr/>
      <dgm:t>
        <a:bodyPr/>
        <a:lstStyle/>
        <a:p>
          <a:pPr>
            <a:lnSpc>
              <a:spcPct val="100000"/>
            </a:lnSpc>
          </a:pPr>
          <a:r>
            <a:rPr lang="en-US"/>
            <a:t>Security</a:t>
          </a:r>
        </a:p>
      </dgm:t>
    </dgm:pt>
    <dgm:pt modelId="{F48D7B71-0685-4F67-A649-79E018E65161}" type="parTrans" cxnId="{80140B8C-845B-4165-B31D-F78D8A6EF11F}">
      <dgm:prSet/>
      <dgm:spPr/>
      <dgm:t>
        <a:bodyPr/>
        <a:lstStyle/>
        <a:p>
          <a:endParaRPr lang="en-US" sz="2400"/>
        </a:p>
      </dgm:t>
    </dgm:pt>
    <dgm:pt modelId="{39071E19-FF13-4607-8919-EA535E6B095E}" type="sibTrans" cxnId="{80140B8C-845B-4165-B31D-F78D8A6EF11F}">
      <dgm:prSet/>
      <dgm:spPr/>
      <dgm:t>
        <a:bodyPr/>
        <a:lstStyle/>
        <a:p>
          <a:endParaRPr lang="en-US" sz="2400"/>
        </a:p>
      </dgm:t>
    </dgm:pt>
    <dgm:pt modelId="{2928D1EF-9929-4B33-94C2-25D99722626A}">
      <dgm:prSet/>
      <dgm:spPr/>
      <dgm:t>
        <a:bodyPr/>
        <a:lstStyle/>
        <a:p>
          <a:pPr>
            <a:lnSpc>
              <a:spcPct val="100000"/>
            </a:lnSpc>
          </a:pPr>
          <a:r>
            <a:rPr lang="en-US"/>
            <a:t>Caching</a:t>
          </a:r>
        </a:p>
      </dgm:t>
    </dgm:pt>
    <dgm:pt modelId="{C2F53CED-B31B-4CE7-851C-F9AE80ECDEA3}" type="parTrans" cxnId="{4C157CCE-0EAA-49A6-AD25-6B560FF3B69F}">
      <dgm:prSet/>
      <dgm:spPr/>
      <dgm:t>
        <a:bodyPr/>
        <a:lstStyle/>
        <a:p>
          <a:endParaRPr lang="en-US" sz="2400"/>
        </a:p>
      </dgm:t>
    </dgm:pt>
    <dgm:pt modelId="{F5AB80B9-5DAA-46B7-B0D4-92E9EDD4BA7F}" type="sibTrans" cxnId="{4C157CCE-0EAA-49A6-AD25-6B560FF3B69F}">
      <dgm:prSet/>
      <dgm:spPr/>
      <dgm:t>
        <a:bodyPr/>
        <a:lstStyle/>
        <a:p>
          <a:endParaRPr lang="en-US" sz="2400"/>
        </a:p>
      </dgm:t>
    </dgm:pt>
    <dgm:pt modelId="{71D5CFC5-1FC1-41B1-95B3-762DBDBCD62A}">
      <dgm:prSet/>
      <dgm:spPr/>
      <dgm:t>
        <a:bodyPr/>
        <a:lstStyle/>
        <a:p>
          <a:pPr>
            <a:lnSpc>
              <a:spcPct val="100000"/>
            </a:lnSpc>
          </a:pPr>
          <a:r>
            <a:rPr lang="en-US"/>
            <a:t>Throttling </a:t>
          </a:r>
        </a:p>
      </dgm:t>
    </dgm:pt>
    <dgm:pt modelId="{3F2BE547-5888-4499-B112-5CCA81F78539}" type="parTrans" cxnId="{8C718F20-0E41-4B4A-ACCF-58BEAF9F0E3F}">
      <dgm:prSet/>
      <dgm:spPr/>
      <dgm:t>
        <a:bodyPr/>
        <a:lstStyle/>
        <a:p>
          <a:endParaRPr lang="en-US" sz="2400"/>
        </a:p>
      </dgm:t>
    </dgm:pt>
    <dgm:pt modelId="{38FADC86-C93A-4807-B93C-43C14D92324E}" type="sibTrans" cxnId="{8C718F20-0E41-4B4A-ACCF-58BEAF9F0E3F}">
      <dgm:prSet/>
      <dgm:spPr/>
      <dgm:t>
        <a:bodyPr/>
        <a:lstStyle/>
        <a:p>
          <a:endParaRPr lang="en-US" sz="2400"/>
        </a:p>
      </dgm:t>
    </dgm:pt>
    <dgm:pt modelId="{BC092554-28EC-4668-BFDC-BCD02A36D271}">
      <dgm:prSet/>
      <dgm:spPr/>
      <dgm:t>
        <a:bodyPr/>
        <a:lstStyle/>
        <a:p>
          <a:pPr>
            <a:lnSpc>
              <a:spcPct val="100000"/>
            </a:lnSpc>
          </a:pPr>
          <a:r>
            <a:rPr lang="en-US" dirty="0"/>
            <a:t>Transformations</a:t>
          </a:r>
        </a:p>
      </dgm:t>
    </dgm:pt>
    <dgm:pt modelId="{952070A6-0A03-4022-B1DC-D297D439D22A}" type="parTrans" cxnId="{CA92AFC5-2156-4F94-8F37-EDBBA9B4CCFC}">
      <dgm:prSet/>
      <dgm:spPr/>
      <dgm:t>
        <a:bodyPr/>
        <a:lstStyle/>
        <a:p>
          <a:endParaRPr lang="en-US" sz="2400"/>
        </a:p>
      </dgm:t>
    </dgm:pt>
    <dgm:pt modelId="{D83DC3E4-895B-40AE-BC7B-FE9DDA74ECAA}" type="sibTrans" cxnId="{CA92AFC5-2156-4F94-8F37-EDBBA9B4CCFC}">
      <dgm:prSet/>
      <dgm:spPr/>
      <dgm:t>
        <a:bodyPr/>
        <a:lstStyle/>
        <a:p>
          <a:endParaRPr lang="en-US" sz="2400"/>
        </a:p>
      </dgm:t>
    </dgm:pt>
    <dgm:pt modelId="{4966889B-1431-4E22-931B-9AF47C87B5B8}">
      <dgm:prSet/>
      <dgm:spPr/>
      <dgm:t>
        <a:bodyPr/>
        <a:lstStyle/>
        <a:p>
          <a:pPr>
            <a:lnSpc>
              <a:spcPct val="100000"/>
            </a:lnSpc>
          </a:pPr>
          <a:r>
            <a:rPr lang="en-US" dirty="0"/>
            <a:t>Mocking</a:t>
          </a:r>
        </a:p>
      </dgm:t>
    </dgm:pt>
    <dgm:pt modelId="{62109229-FDB5-40B5-AF04-CB4BFB53B7EC}" type="parTrans" cxnId="{3DD92885-295F-48C6-B74F-49392AFEC0A7}">
      <dgm:prSet/>
      <dgm:spPr/>
      <dgm:t>
        <a:bodyPr/>
        <a:lstStyle/>
        <a:p>
          <a:endParaRPr lang="en-US" sz="2400"/>
        </a:p>
      </dgm:t>
    </dgm:pt>
    <dgm:pt modelId="{9282BC1D-9DBD-4797-9159-6ACBDEC5221F}" type="sibTrans" cxnId="{3DD92885-295F-48C6-B74F-49392AFEC0A7}">
      <dgm:prSet/>
      <dgm:spPr/>
      <dgm:t>
        <a:bodyPr/>
        <a:lstStyle/>
        <a:p>
          <a:endParaRPr lang="en-US" sz="2400"/>
        </a:p>
      </dgm:t>
    </dgm:pt>
    <dgm:pt modelId="{A1D06D77-0E54-41C2-8C8E-566B2B3F21B7}">
      <dgm:prSet/>
      <dgm:spPr/>
      <dgm:t>
        <a:bodyPr/>
        <a:lstStyle/>
        <a:p>
          <a:pPr>
            <a:lnSpc>
              <a:spcPct val="100000"/>
            </a:lnSpc>
          </a:pPr>
          <a:r>
            <a:rPr lang="en-US" dirty="0"/>
            <a:t>And many more…</a:t>
          </a:r>
        </a:p>
      </dgm:t>
    </dgm:pt>
    <dgm:pt modelId="{E2E71229-7A24-4F9D-B535-F22BCB484F2C}" type="parTrans" cxnId="{0CA20FD1-836F-4212-B536-DC0271C58F83}">
      <dgm:prSet/>
      <dgm:spPr/>
      <dgm:t>
        <a:bodyPr/>
        <a:lstStyle/>
        <a:p>
          <a:endParaRPr lang="en-NL" sz="2400"/>
        </a:p>
      </dgm:t>
    </dgm:pt>
    <dgm:pt modelId="{32FE5DA5-589F-40EC-AA8E-70EAA01D4261}" type="sibTrans" cxnId="{0CA20FD1-836F-4212-B536-DC0271C58F83}">
      <dgm:prSet/>
      <dgm:spPr/>
      <dgm:t>
        <a:bodyPr/>
        <a:lstStyle/>
        <a:p>
          <a:endParaRPr lang="en-NL" sz="2400"/>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ecurity Camera"/>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6">
        <dgm:presLayoutVars>
          <dgm:chMax val="1"/>
          <dgm:chPref val="1"/>
        </dgm:presLayoutVars>
      </dgm:prSet>
      <dgm:spPr/>
    </dgm:pt>
    <dgm:pt modelId="{DE8EA7B5-CFCF-405A-8BD5-8D8ACD05EAE9}" type="pres">
      <dgm:prSet presAssocID="{39071E19-FF13-4607-8919-EA535E6B095E}" presName="sibTrans" presStyleCnt="0"/>
      <dgm:spPr/>
    </dgm:pt>
    <dgm:pt modelId="{A204C13B-6B08-46A8-BA26-398BE513F1E8}" type="pres">
      <dgm:prSet presAssocID="{2928D1EF-9929-4B33-94C2-25D99722626A}" presName="compNode" presStyleCnt="0"/>
      <dgm:spPr/>
    </dgm:pt>
    <dgm:pt modelId="{2D5641FC-17E6-45DB-84BD-BABA3EABD853}" type="pres">
      <dgm:prSet presAssocID="{2928D1EF-9929-4B33-94C2-25D99722626A}"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loud"/>
        </a:ext>
      </dgm:extLst>
    </dgm:pt>
    <dgm:pt modelId="{F668FC87-4B66-46F6-802B-7E7E23C160E4}" type="pres">
      <dgm:prSet presAssocID="{2928D1EF-9929-4B33-94C2-25D99722626A}" presName="spaceRect" presStyleCnt="0"/>
      <dgm:spPr/>
    </dgm:pt>
    <dgm:pt modelId="{A09B98A0-C742-4EED-A27F-9548180C1E7A}" type="pres">
      <dgm:prSet presAssocID="{2928D1EF-9929-4B33-94C2-25D99722626A}" presName="textRect" presStyleLbl="revTx" presStyleIdx="1" presStyleCnt="6">
        <dgm:presLayoutVars>
          <dgm:chMax val="1"/>
          <dgm:chPref val="1"/>
        </dgm:presLayoutVars>
      </dgm:prSet>
      <dgm:spPr/>
    </dgm:pt>
    <dgm:pt modelId="{09550011-B807-4053-83C3-04F98D15ED0B}" type="pres">
      <dgm:prSet presAssocID="{F5AB80B9-5DAA-46B7-B0D4-92E9EDD4BA7F}" presName="sibTrans" presStyleCnt="0"/>
      <dgm:spPr/>
    </dgm:pt>
    <dgm:pt modelId="{73FDDAA2-9208-45DF-A6EE-B3E331E7DAC5}" type="pres">
      <dgm:prSet presAssocID="{71D5CFC5-1FC1-41B1-95B3-762DBDBCD62A}" presName="compNode" presStyleCnt="0"/>
      <dgm:spPr/>
    </dgm:pt>
    <dgm:pt modelId="{15787F05-2034-4401-A9E3-1776D0311324}" type="pres">
      <dgm:prSet presAssocID="{71D5CFC5-1FC1-41B1-95B3-762DBDBCD62A}"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Filter"/>
        </a:ext>
      </dgm:extLst>
    </dgm:pt>
    <dgm:pt modelId="{45F8BCD6-39EE-4C38-89DA-7443E903B30D}" type="pres">
      <dgm:prSet presAssocID="{71D5CFC5-1FC1-41B1-95B3-762DBDBCD62A}" presName="spaceRect" presStyleCnt="0"/>
      <dgm:spPr/>
    </dgm:pt>
    <dgm:pt modelId="{F430D7D0-3A7D-46C2-AB04-CE15F67B0540}" type="pres">
      <dgm:prSet presAssocID="{71D5CFC5-1FC1-41B1-95B3-762DBDBCD62A}" presName="textRect" presStyleLbl="revTx" presStyleIdx="2" presStyleCnt="6">
        <dgm:presLayoutVars>
          <dgm:chMax val="1"/>
          <dgm:chPref val="1"/>
        </dgm:presLayoutVars>
      </dgm:prSet>
      <dgm:spPr/>
    </dgm:pt>
    <dgm:pt modelId="{065CFBD5-1F05-4009-A75F-41AF33C71105}" type="pres">
      <dgm:prSet presAssocID="{38FADC86-C93A-4807-B93C-43C14D92324E}" presName="sibTrans" presStyleCnt="0"/>
      <dgm:spPr/>
    </dgm:pt>
    <dgm:pt modelId="{D252BF3B-89BB-4AF1-9035-F5B6DAA8DF5B}" type="pres">
      <dgm:prSet presAssocID="{BC092554-28EC-4668-BFDC-BCD02A36D271}" presName="compNode" presStyleCnt="0"/>
      <dgm:spPr/>
    </dgm:pt>
    <dgm:pt modelId="{5AD3BD7E-3944-46AA-B56C-3A8A642CA170}" type="pres">
      <dgm:prSet presAssocID="{BC092554-28EC-4668-BFDC-BCD02A36D271}"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Pencil"/>
        </a:ext>
      </dgm:extLst>
    </dgm:pt>
    <dgm:pt modelId="{299310AB-CB0B-4627-B3C9-8D7587A3B744}" type="pres">
      <dgm:prSet presAssocID="{BC092554-28EC-4668-BFDC-BCD02A36D271}" presName="spaceRect" presStyleCnt="0"/>
      <dgm:spPr/>
    </dgm:pt>
    <dgm:pt modelId="{354E0138-663B-469D-BB51-0F72A53623FB}" type="pres">
      <dgm:prSet presAssocID="{BC092554-28EC-4668-BFDC-BCD02A36D271}" presName="textRect" presStyleLbl="revTx" presStyleIdx="3" presStyleCnt="6" custScaleX="125847">
        <dgm:presLayoutVars>
          <dgm:chMax val="1"/>
          <dgm:chPref val="1"/>
        </dgm:presLayoutVars>
      </dgm:prSet>
      <dgm:spPr/>
    </dgm:pt>
    <dgm:pt modelId="{0B196F05-2B53-41C8-92CF-F15EC682D372}" type="pres">
      <dgm:prSet presAssocID="{D83DC3E4-895B-40AE-BC7B-FE9DDA74ECAA}" presName="sibTrans" presStyleCnt="0"/>
      <dgm:spPr/>
    </dgm:pt>
    <dgm:pt modelId="{FB3FE54C-F56E-47DD-A7AB-E073B84FBEA8}" type="pres">
      <dgm:prSet presAssocID="{4966889B-1431-4E22-931B-9AF47C87B5B8}" presName="compNode" presStyleCnt="0"/>
      <dgm:spPr/>
    </dgm:pt>
    <dgm:pt modelId="{99C2E924-8BC0-48CA-AE34-6B3BAE69B598}" type="pres">
      <dgm:prSet presAssocID="{4966889B-1431-4E22-931B-9AF47C87B5B8}" presName="iconRect" presStyleLbl="node1" presStyleIdx="4" presStyleCnt="6"/>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Test Dummy"/>
        </a:ext>
      </dgm:extLst>
    </dgm:pt>
    <dgm:pt modelId="{C7669B75-7E63-415E-8F19-255F676C37AA}" type="pres">
      <dgm:prSet presAssocID="{4966889B-1431-4E22-931B-9AF47C87B5B8}" presName="spaceRect" presStyleCnt="0"/>
      <dgm:spPr/>
    </dgm:pt>
    <dgm:pt modelId="{78BDA465-3264-44C9-8577-C411D34BB548}" type="pres">
      <dgm:prSet presAssocID="{4966889B-1431-4E22-931B-9AF47C87B5B8}" presName="textRect" presStyleLbl="revTx" presStyleIdx="4" presStyleCnt="6">
        <dgm:presLayoutVars>
          <dgm:chMax val="1"/>
          <dgm:chPref val="1"/>
        </dgm:presLayoutVars>
      </dgm:prSet>
      <dgm:spPr/>
    </dgm:pt>
    <dgm:pt modelId="{A2469B3C-5FA2-48AC-9DCE-63A4F8E82D53}" type="pres">
      <dgm:prSet presAssocID="{9282BC1D-9DBD-4797-9159-6ACBDEC5221F}" presName="sibTrans" presStyleCnt="0"/>
      <dgm:spPr/>
    </dgm:pt>
    <dgm:pt modelId="{AFE45C3B-51BB-488F-8DFD-33A29561C734}" type="pres">
      <dgm:prSet presAssocID="{A1D06D77-0E54-41C2-8C8E-566B2B3F21B7}" presName="compNode" presStyleCnt="0"/>
      <dgm:spPr/>
    </dgm:pt>
    <dgm:pt modelId="{CFC2D02C-EA3D-409D-AF67-77C5CADF77CE}" type="pres">
      <dgm:prSet presAssocID="{A1D06D77-0E54-41C2-8C8E-566B2B3F21B7}"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dgm:spPr>
      <dgm:extLst>
        <a:ext uri="{E40237B7-FDA0-4F09-8148-C483321AD2D9}">
          <dgm14:cNvPr xmlns:dgm14="http://schemas.microsoft.com/office/drawing/2010/diagram" id="0" name="" descr="Checklist"/>
        </a:ext>
      </dgm:extLst>
    </dgm:pt>
    <dgm:pt modelId="{AC140B6E-68D3-46C7-BCE8-8AE50DAA9CE5}" type="pres">
      <dgm:prSet presAssocID="{A1D06D77-0E54-41C2-8C8E-566B2B3F21B7}" presName="spaceRect" presStyleCnt="0"/>
      <dgm:spPr/>
    </dgm:pt>
    <dgm:pt modelId="{A9A20958-16CE-45B9-82B7-97275DBCDEE9}" type="pres">
      <dgm:prSet presAssocID="{A1D06D77-0E54-41C2-8C8E-566B2B3F21B7}" presName="textRect" presStyleLbl="revTx" presStyleIdx="5" presStyleCnt="6" custScaleX="169736">
        <dgm:presLayoutVars>
          <dgm:chMax val="1"/>
          <dgm:chPref val="1"/>
        </dgm:presLayoutVars>
      </dgm:prSet>
      <dgm:spPr/>
    </dgm:pt>
  </dgm:ptLst>
  <dgm:cxnLst>
    <dgm:cxn modelId="{C447D304-3886-4CC9-8C8A-CA05E78A0C9B}" type="presOf" srcId="{A1D06D77-0E54-41C2-8C8E-566B2B3F21B7}" destId="{A9A20958-16CE-45B9-82B7-97275DBCDEE9}" srcOrd="0" destOrd="0" presId="urn:microsoft.com/office/officeart/2018/2/layout/IconLabelList"/>
    <dgm:cxn modelId="{8C718F20-0E41-4B4A-ACCF-58BEAF9F0E3F}" srcId="{A05EB848-6351-40CE-81BB-84A3203F8A77}" destId="{71D5CFC5-1FC1-41B1-95B3-762DBDBCD62A}" srcOrd="2" destOrd="0" parTransId="{3F2BE547-5888-4499-B112-5CCA81F78539}" sibTransId="{38FADC86-C93A-4807-B93C-43C14D92324E}"/>
    <dgm:cxn modelId="{08F6313A-91BF-4847-AE14-A784056C9489}" type="presOf" srcId="{4966889B-1431-4E22-931B-9AF47C87B5B8}" destId="{78BDA465-3264-44C9-8577-C411D34BB548}" srcOrd="0" destOrd="0" presId="urn:microsoft.com/office/officeart/2018/2/layout/IconLabelList"/>
    <dgm:cxn modelId="{8288E23B-5AEC-463B-A7A4-4F905F0A97E2}" type="presOf" srcId="{BC092554-28EC-4668-BFDC-BCD02A36D271}" destId="{354E0138-663B-469D-BB51-0F72A53623FB}" srcOrd="0" destOrd="0" presId="urn:microsoft.com/office/officeart/2018/2/layout/IconLabelList"/>
    <dgm:cxn modelId="{43CFB03F-E95C-4667-900A-F72685AF0BCB}" type="presOf" srcId="{2928D1EF-9929-4B33-94C2-25D99722626A}" destId="{A09B98A0-C742-4EED-A27F-9548180C1E7A}" srcOrd="0" destOrd="0" presId="urn:microsoft.com/office/officeart/2018/2/layout/IconLabelList"/>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AC228179-C34C-4D95-A8AA-21DDB27A2895}" type="presOf" srcId="{71D5CFC5-1FC1-41B1-95B3-762DBDBCD62A}" destId="{F430D7D0-3A7D-46C2-AB04-CE15F67B0540}" srcOrd="0" destOrd="0" presId="urn:microsoft.com/office/officeart/2018/2/layout/IconLabelList"/>
    <dgm:cxn modelId="{3DD92885-295F-48C6-B74F-49392AFEC0A7}" srcId="{A05EB848-6351-40CE-81BB-84A3203F8A77}" destId="{4966889B-1431-4E22-931B-9AF47C87B5B8}" srcOrd="4" destOrd="0" parTransId="{62109229-FDB5-40B5-AF04-CB4BFB53B7EC}" sibTransId="{9282BC1D-9DBD-4797-9159-6ACBDEC5221F}"/>
    <dgm:cxn modelId="{80140B8C-845B-4165-B31D-F78D8A6EF11F}" srcId="{A05EB848-6351-40CE-81BB-84A3203F8A77}" destId="{72C3C7C7-FCC3-4592-8140-2CA06A8D42B0}" srcOrd="0" destOrd="0" parTransId="{F48D7B71-0685-4F67-A649-79E018E65161}" sibTransId="{39071E19-FF13-4607-8919-EA535E6B095E}"/>
    <dgm:cxn modelId="{CA92AFC5-2156-4F94-8F37-EDBBA9B4CCFC}" srcId="{A05EB848-6351-40CE-81BB-84A3203F8A77}" destId="{BC092554-28EC-4668-BFDC-BCD02A36D271}" srcOrd="3" destOrd="0" parTransId="{952070A6-0A03-4022-B1DC-D297D439D22A}" sibTransId="{D83DC3E4-895B-40AE-BC7B-FE9DDA74ECAA}"/>
    <dgm:cxn modelId="{4C157CCE-0EAA-49A6-AD25-6B560FF3B69F}" srcId="{A05EB848-6351-40CE-81BB-84A3203F8A77}" destId="{2928D1EF-9929-4B33-94C2-25D99722626A}" srcOrd="1" destOrd="0" parTransId="{C2F53CED-B31B-4CE7-851C-F9AE80ECDEA3}" sibTransId="{F5AB80B9-5DAA-46B7-B0D4-92E9EDD4BA7F}"/>
    <dgm:cxn modelId="{0CA20FD1-836F-4212-B536-DC0271C58F83}" srcId="{A05EB848-6351-40CE-81BB-84A3203F8A77}" destId="{A1D06D77-0E54-41C2-8C8E-566B2B3F21B7}" srcOrd="5" destOrd="0" parTransId="{E2E71229-7A24-4F9D-B535-F22BCB484F2C}" sibTransId="{32FE5DA5-589F-40EC-AA8E-70EAA01D4261}"/>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A83D8273-10BF-4851-93EE-9DEAADAE42C8}" type="presParOf" srcId="{95B7BA2F-ADB2-49B6-9DAF-AD9ADF58771B}" destId="{A204C13B-6B08-46A8-BA26-398BE513F1E8}" srcOrd="2" destOrd="0" presId="urn:microsoft.com/office/officeart/2018/2/layout/IconLabelList"/>
    <dgm:cxn modelId="{A4B60741-5C4E-4372-9768-B942B01B03D8}" type="presParOf" srcId="{A204C13B-6B08-46A8-BA26-398BE513F1E8}" destId="{2D5641FC-17E6-45DB-84BD-BABA3EABD853}" srcOrd="0" destOrd="0" presId="urn:microsoft.com/office/officeart/2018/2/layout/IconLabelList"/>
    <dgm:cxn modelId="{08F12B7C-118D-49F0-8AC9-EE9025A76A2F}" type="presParOf" srcId="{A204C13B-6B08-46A8-BA26-398BE513F1E8}" destId="{F668FC87-4B66-46F6-802B-7E7E23C160E4}" srcOrd="1" destOrd="0" presId="urn:microsoft.com/office/officeart/2018/2/layout/IconLabelList"/>
    <dgm:cxn modelId="{8DE2124E-E8AA-402C-A661-6EE21303EF20}" type="presParOf" srcId="{A204C13B-6B08-46A8-BA26-398BE513F1E8}" destId="{A09B98A0-C742-4EED-A27F-9548180C1E7A}" srcOrd="2" destOrd="0" presId="urn:microsoft.com/office/officeart/2018/2/layout/IconLabelList"/>
    <dgm:cxn modelId="{76F27FD4-4F02-44BD-970B-1D7D6B1B7B52}" type="presParOf" srcId="{95B7BA2F-ADB2-49B6-9DAF-AD9ADF58771B}" destId="{09550011-B807-4053-83C3-04F98D15ED0B}" srcOrd="3" destOrd="0" presId="urn:microsoft.com/office/officeart/2018/2/layout/IconLabelList"/>
    <dgm:cxn modelId="{0DD8CC2C-604D-481E-86E9-6E45CD4AB8BA}" type="presParOf" srcId="{95B7BA2F-ADB2-49B6-9DAF-AD9ADF58771B}" destId="{73FDDAA2-9208-45DF-A6EE-B3E331E7DAC5}" srcOrd="4" destOrd="0" presId="urn:microsoft.com/office/officeart/2018/2/layout/IconLabelList"/>
    <dgm:cxn modelId="{DDF10D05-08B2-4ED1-9835-7470A963DD92}" type="presParOf" srcId="{73FDDAA2-9208-45DF-A6EE-B3E331E7DAC5}" destId="{15787F05-2034-4401-A9E3-1776D0311324}" srcOrd="0" destOrd="0" presId="urn:microsoft.com/office/officeart/2018/2/layout/IconLabelList"/>
    <dgm:cxn modelId="{9D25D52C-B75D-4D79-ACC7-2C6C75945E09}" type="presParOf" srcId="{73FDDAA2-9208-45DF-A6EE-B3E331E7DAC5}" destId="{45F8BCD6-39EE-4C38-89DA-7443E903B30D}" srcOrd="1" destOrd="0" presId="urn:microsoft.com/office/officeart/2018/2/layout/IconLabelList"/>
    <dgm:cxn modelId="{533C73C9-25D4-41B5-AD8E-4324D3A0570A}" type="presParOf" srcId="{73FDDAA2-9208-45DF-A6EE-B3E331E7DAC5}" destId="{F430D7D0-3A7D-46C2-AB04-CE15F67B0540}" srcOrd="2" destOrd="0" presId="urn:microsoft.com/office/officeart/2018/2/layout/IconLabelList"/>
    <dgm:cxn modelId="{7CAED820-A8A0-4B30-A036-6E778DFD1AC3}" type="presParOf" srcId="{95B7BA2F-ADB2-49B6-9DAF-AD9ADF58771B}" destId="{065CFBD5-1F05-4009-A75F-41AF33C71105}" srcOrd="5" destOrd="0" presId="urn:microsoft.com/office/officeart/2018/2/layout/IconLabelList"/>
    <dgm:cxn modelId="{3CD57662-D59D-4628-9EA3-A359DD3B03C2}" type="presParOf" srcId="{95B7BA2F-ADB2-49B6-9DAF-AD9ADF58771B}" destId="{D252BF3B-89BB-4AF1-9035-F5B6DAA8DF5B}" srcOrd="6" destOrd="0" presId="urn:microsoft.com/office/officeart/2018/2/layout/IconLabelList"/>
    <dgm:cxn modelId="{1BDF7951-A659-45A9-8FC6-BDF50FD761E9}" type="presParOf" srcId="{D252BF3B-89BB-4AF1-9035-F5B6DAA8DF5B}" destId="{5AD3BD7E-3944-46AA-B56C-3A8A642CA170}" srcOrd="0" destOrd="0" presId="urn:microsoft.com/office/officeart/2018/2/layout/IconLabelList"/>
    <dgm:cxn modelId="{509E6D46-BAB6-4C63-85EC-71E070445EE2}" type="presParOf" srcId="{D252BF3B-89BB-4AF1-9035-F5B6DAA8DF5B}" destId="{299310AB-CB0B-4627-B3C9-8D7587A3B744}" srcOrd="1" destOrd="0" presId="urn:microsoft.com/office/officeart/2018/2/layout/IconLabelList"/>
    <dgm:cxn modelId="{9E57773A-0118-42E8-8FB1-64EA6A1F475A}" type="presParOf" srcId="{D252BF3B-89BB-4AF1-9035-F5B6DAA8DF5B}" destId="{354E0138-663B-469D-BB51-0F72A53623FB}" srcOrd="2" destOrd="0" presId="urn:microsoft.com/office/officeart/2018/2/layout/IconLabelList"/>
    <dgm:cxn modelId="{3426A3C6-A1C8-4B1A-99AA-A663065FC3E0}" type="presParOf" srcId="{95B7BA2F-ADB2-49B6-9DAF-AD9ADF58771B}" destId="{0B196F05-2B53-41C8-92CF-F15EC682D372}" srcOrd="7" destOrd="0" presId="urn:microsoft.com/office/officeart/2018/2/layout/IconLabelList"/>
    <dgm:cxn modelId="{174D42DC-664C-4705-9271-00BF3C4E2078}" type="presParOf" srcId="{95B7BA2F-ADB2-49B6-9DAF-AD9ADF58771B}" destId="{FB3FE54C-F56E-47DD-A7AB-E073B84FBEA8}" srcOrd="8" destOrd="0" presId="urn:microsoft.com/office/officeart/2018/2/layout/IconLabelList"/>
    <dgm:cxn modelId="{08B7E47D-F64A-419E-97FF-D86F5F510F11}" type="presParOf" srcId="{FB3FE54C-F56E-47DD-A7AB-E073B84FBEA8}" destId="{99C2E924-8BC0-48CA-AE34-6B3BAE69B598}" srcOrd="0" destOrd="0" presId="urn:microsoft.com/office/officeart/2018/2/layout/IconLabelList"/>
    <dgm:cxn modelId="{23C133A9-915B-4443-9788-83D3074F7D28}" type="presParOf" srcId="{FB3FE54C-F56E-47DD-A7AB-E073B84FBEA8}" destId="{C7669B75-7E63-415E-8F19-255F676C37AA}" srcOrd="1" destOrd="0" presId="urn:microsoft.com/office/officeart/2018/2/layout/IconLabelList"/>
    <dgm:cxn modelId="{1B7B928C-06F5-4BB5-88E9-C940FA1FB07E}" type="presParOf" srcId="{FB3FE54C-F56E-47DD-A7AB-E073B84FBEA8}" destId="{78BDA465-3264-44C9-8577-C411D34BB548}" srcOrd="2" destOrd="0" presId="urn:microsoft.com/office/officeart/2018/2/layout/IconLabelList"/>
    <dgm:cxn modelId="{D141ECBE-96A2-44F8-A093-F4918B250271}" type="presParOf" srcId="{95B7BA2F-ADB2-49B6-9DAF-AD9ADF58771B}" destId="{A2469B3C-5FA2-48AC-9DCE-63A4F8E82D53}" srcOrd="9" destOrd="0" presId="urn:microsoft.com/office/officeart/2018/2/layout/IconLabelList"/>
    <dgm:cxn modelId="{61A64C42-D47A-4EE2-9ED5-ABE41F70FFCB}" type="presParOf" srcId="{95B7BA2F-ADB2-49B6-9DAF-AD9ADF58771B}" destId="{AFE45C3B-51BB-488F-8DFD-33A29561C734}" srcOrd="10" destOrd="0" presId="urn:microsoft.com/office/officeart/2018/2/layout/IconLabelList"/>
    <dgm:cxn modelId="{3BDD4AB0-7ECD-4B21-BA32-81460A3CB958}" type="presParOf" srcId="{AFE45C3B-51BB-488F-8DFD-33A29561C734}" destId="{CFC2D02C-EA3D-409D-AF67-77C5CADF77CE}" srcOrd="0" destOrd="0" presId="urn:microsoft.com/office/officeart/2018/2/layout/IconLabelList"/>
    <dgm:cxn modelId="{CF989EEE-FADD-41E1-A2A3-7EE4245E5C57}" type="presParOf" srcId="{AFE45C3B-51BB-488F-8DFD-33A29561C734}" destId="{AC140B6E-68D3-46C7-BCE8-8AE50DAA9CE5}" srcOrd="1" destOrd="0" presId="urn:microsoft.com/office/officeart/2018/2/layout/IconLabelList"/>
    <dgm:cxn modelId="{1FAF5FF8-D9AD-4113-9708-02CAD549B318}" type="presParOf" srcId="{AFE45C3B-51BB-488F-8DFD-33A29561C734}" destId="{A9A20958-16CE-45B9-82B7-97275DBCDEE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8230E9-46A6-459C-8FBB-160548C226AE}">
      <dsp:nvSpPr>
        <dsp:cNvPr id="0" name=""/>
        <dsp:cNvSpPr/>
      </dsp:nvSpPr>
      <dsp:spPr>
        <a:xfrm>
          <a:off x="52042" y="71931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5C011594-5EB5-40D3-A5AE-43659B0A597B}">
      <dsp:nvSpPr>
        <dsp:cNvPr id="0" name=""/>
        <dsp:cNvSpPr/>
      </dsp:nvSpPr>
      <dsp:spPr>
        <a:xfrm>
          <a:off x="183993" y="851263"/>
          <a:ext cx="364437" cy="364437"/>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C4BEFB2-0503-40D8-95C3-8EB7B68FE4CC}">
      <dsp:nvSpPr>
        <dsp:cNvPr id="0" name=""/>
        <dsp:cNvSpPr/>
      </dsp:nvSpPr>
      <dsp:spPr>
        <a:xfrm>
          <a:off x="815026" y="71931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kern="1200" dirty="0">
              <a:solidFill>
                <a:schemeClr val="tx1"/>
              </a:solidFill>
              <a:latin typeface="Segoe UI" panose="020B0502040204020203" pitchFamily="34" charset="0"/>
              <a:cs typeface="Segoe UI" panose="020B0502040204020203" pitchFamily="34" charset="0"/>
            </a:rPr>
            <a:t>Be aware of others</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815026" y="719312"/>
        <a:ext cx="1481087" cy="628340"/>
      </dsp:txXfrm>
    </dsp:sp>
    <dsp:sp modelId="{41852F0F-D765-4CEE-8366-4A45DC4B714C}">
      <dsp:nvSpPr>
        <dsp:cNvPr id="0" name=""/>
        <dsp:cNvSpPr/>
      </dsp:nvSpPr>
      <dsp:spPr>
        <a:xfrm>
          <a:off x="2554182" y="71931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15006D40-BE0B-4EC2-84CA-1EE48074DCFF}">
      <dsp:nvSpPr>
        <dsp:cNvPr id="0" name=""/>
        <dsp:cNvSpPr/>
      </dsp:nvSpPr>
      <dsp:spPr>
        <a:xfrm>
          <a:off x="2686133" y="851263"/>
          <a:ext cx="364437" cy="364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84DF71D-0586-4A81-9317-6C01CCFC6F9D}">
      <dsp:nvSpPr>
        <dsp:cNvPr id="0" name=""/>
        <dsp:cNvSpPr/>
      </dsp:nvSpPr>
      <dsp:spPr>
        <a:xfrm>
          <a:off x="3317166" y="71931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kern="1200" dirty="0">
              <a:solidFill>
                <a:schemeClr val="tx1"/>
              </a:solidFill>
              <a:latin typeface="Segoe UI" panose="020B0502040204020203" pitchFamily="34" charset="0"/>
              <a:cs typeface="Segoe UI" panose="020B0502040204020203" pitchFamily="34" charset="0"/>
            </a:rPr>
            <a:t>Be friendly and patient </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3317166" y="719312"/>
        <a:ext cx="1481087" cy="628340"/>
      </dsp:txXfrm>
    </dsp:sp>
    <dsp:sp modelId="{40BAFCD3-8ADD-4E12-AD19-96CE33269119}">
      <dsp:nvSpPr>
        <dsp:cNvPr id="0" name=""/>
        <dsp:cNvSpPr/>
      </dsp:nvSpPr>
      <dsp:spPr>
        <a:xfrm>
          <a:off x="52042" y="220374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2F0234F8-818C-4411-AA02-4B8D90231C1F}">
      <dsp:nvSpPr>
        <dsp:cNvPr id="0" name=""/>
        <dsp:cNvSpPr/>
      </dsp:nvSpPr>
      <dsp:spPr>
        <a:xfrm>
          <a:off x="183993" y="2335693"/>
          <a:ext cx="364437" cy="36443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B4221D4-1BAE-4B03-AE30-A7430F30E8E4}">
      <dsp:nvSpPr>
        <dsp:cNvPr id="0" name=""/>
        <dsp:cNvSpPr/>
      </dsp:nvSpPr>
      <dsp:spPr>
        <a:xfrm>
          <a:off x="815026" y="220374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kern="1200" dirty="0">
              <a:solidFill>
                <a:schemeClr val="tx1"/>
              </a:solidFill>
              <a:latin typeface="Segoe UI" panose="020B0502040204020203" pitchFamily="34" charset="0"/>
              <a:cs typeface="Segoe UI" panose="020B0502040204020203" pitchFamily="34" charset="0"/>
            </a:rPr>
            <a:t>Be welcoming and respectful </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815026" y="2203742"/>
        <a:ext cx="1481087" cy="628340"/>
      </dsp:txXfrm>
    </dsp:sp>
    <dsp:sp modelId="{882AF8D8-D4F0-40A6-ACB1-8380FDDC4D9E}">
      <dsp:nvSpPr>
        <dsp:cNvPr id="0" name=""/>
        <dsp:cNvSpPr/>
      </dsp:nvSpPr>
      <dsp:spPr>
        <a:xfrm>
          <a:off x="2554182" y="220374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05803664-DDBE-41F0-9A59-E321E23F12DB}">
      <dsp:nvSpPr>
        <dsp:cNvPr id="0" name=""/>
        <dsp:cNvSpPr/>
      </dsp:nvSpPr>
      <dsp:spPr>
        <a:xfrm>
          <a:off x="2686133" y="2335693"/>
          <a:ext cx="364437" cy="36443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9A445E-030A-4E36-979F-D8859D430732}">
      <dsp:nvSpPr>
        <dsp:cNvPr id="0" name=""/>
        <dsp:cNvSpPr/>
      </dsp:nvSpPr>
      <dsp:spPr>
        <a:xfrm>
          <a:off x="3317166" y="220374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kern="1200" dirty="0">
              <a:solidFill>
                <a:schemeClr val="tx1"/>
              </a:solidFill>
              <a:latin typeface="Segoe UI" panose="020B0502040204020203" pitchFamily="34" charset="0"/>
              <a:cs typeface="Segoe UI" panose="020B0502040204020203" pitchFamily="34" charset="0"/>
            </a:rPr>
            <a:t>Be open to all questions and viewpoints</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3317166" y="2203742"/>
        <a:ext cx="1481087" cy="628340"/>
      </dsp:txXfrm>
    </dsp:sp>
    <dsp:sp modelId="{8C7DAC4B-63B4-413C-8E21-85189941754F}">
      <dsp:nvSpPr>
        <dsp:cNvPr id="0" name=""/>
        <dsp:cNvSpPr/>
      </dsp:nvSpPr>
      <dsp:spPr>
        <a:xfrm>
          <a:off x="52042" y="368817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D67B79EF-F78C-4905-A7DD-97956CF280AA}">
      <dsp:nvSpPr>
        <dsp:cNvPr id="0" name=""/>
        <dsp:cNvSpPr/>
      </dsp:nvSpPr>
      <dsp:spPr>
        <a:xfrm>
          <a:off x="183993" y="3820124"/>
          <a:ext cx="364437" cy="36443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0D8776F-A85B-4685-B810-1F27616114E9}">
      <dsp:nvSpPr>
        <dsp:cNvPr id="0" name=""/>
        <dsp:cNvSpPr/>
      </dsp:nvSpPr>
      <dsp:spPr>
        <a:xfrm>
          <a:off x="815026" y="368817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kern="1200" dirty="0">
              <a:solidFill>
                <a:schemeClr val="tx1"/>
              </a:solidFill>
              <a:latin typeface="Segoe UI" panose="020B0502040204020203" pitchFamily="34" charset="0"/>
              <a:cs typeface="Segoe UI" panose="020B0502040204020203" pitchFamily="34" charset="0"/>
            </a:rPr>
            <a:t>Be understanding of differences</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815026" y="3688172"/>
        <a:ext cx="1481087" cy="628340"/>
      </dsp:txXfrm>
    </dsp:sp>
    <dsp:sp modelId="{DD86621E-7994-4DBF-93C4-2086DC743553}">
      <dsp:nvSpPr>
        <dsp:cNvPr id="0" name=""/>
        <dsp:cNvSpPr/>
      </dsp:nvSpPr>
      <dsp:spPr>
        <a:xfrm>
          <a:off x="2554182" y="368817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6C4F2C41-1DC2-40D7-91B7-1149D55C159D}">
      <dsp:nvSpPr>
        <dsp:cNvPr id="0" name=""/>
        <dsp:cNvSpPr/>
      </dsp:nvSpPr>
      <dsp:spPr>
        <a:xfrm>
          <a:off x="2686133" y="3820124"/>
          <a:ext cx="364437" cy="364437"/>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AF0EABE-4E8D-44A6-B1F7-DCFB01C33624}">
      <dsp:nvSpPr>
        <dsp:cNvPr id="0" name=""/>
        <dsp:cNvSpPr/>
      </dsp:nvSpPr>
      <dsp:spPr>
        <a:xfrm>
          <a:off x="3317166" y="368817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u="sng" kern="1200" dirty="0">
              <a:solidFill>
                <a:schemeClr val="tx1"/>
              </a:solidFill>
              <a:latin typeface="Segoe UI" panose="020B0502040204020203" pitchFamily="34" charset="0"/>
              <a:cs typeface="Segoe UI" panose="020B0502040204020203" pitchFamily="34" charset="0"/>
            </a:rPr>
            <a:t>Be kind</a:t>
          </a:r>
          <a:r>
            <a:rPr lang="en-GB" sz="1200" b="1" i="0" u="none" kern="1200" dirty="0">
              <a:solidFill>
                <a:schemeClr val="tx1"/>
              </a:solidFill>
              <a:latin typeface="Segoe UI" panose="020B0502040204020203" pitchFamily="34" charset="0"/>
              <a:cs typeface="Segoe UI" panose="020B0502040204020203" pitchFamily="34" charset="0"/>
            </a:rPr>
            <a:t> </a:t>
          </a:r>
          <a:r>
            <a:rPr lang="en-GB" sz="1200" b="0" i="0" u="none" kern="1200" dirty="0">
              <a:solidFill>
                <a:schemeClr val="tx1"/>
              </a:solidFill>
              <a:latin typeface="Segoe UI" panose="020B0502040204020203" pitchFamily="34" charset="0"/>
              <a:cs typeface="Segoe UI" panose="020B0502040204020203" pitchFamily="34" charset="0"/>
            </a:rPr>
            <a:t>and considerate to others</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3317166" y="3688172"/>
        <a:ext cx="1481087" cy="6283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1531459" y="656030"/>
          <a:ext cx="728525" cy="7285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1086249" y="1689260"/>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US" sz="2000" kern="1200"/>
            <a:t>Security</a:t>
          </a:r>
        </a:p>
      </dsp:txBody>
      <dsp:txXfrm>
        <a:off x="1086249" y="1689260"/>
        <a:ext cx="1618945" cy="647578"/>
      </dsp:txXfrm>
    </dsp:sp>
    <dsp:sp modelId="{2D5641FC-17E6-45DB-84BD-BABA3EABD853}">
      <dsp:nvSpPr>
        <dsp:cNvPr id="0" name=""/>
        <dsp:cNvSpPr/>
      </dsp:nvSpPr>
      <dsp:spPr>
        <a:xfrm>
          <a:off x="3433720" y="656030"/>
          <a:ext cx="728525" cy="72852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09B98A0-C742-4EED-A27F-9548180C1E7A}">
      <dsp:nvSpPr>
        <dsp:cNvPr id="0" name=""/>
        <dsp:cNvSpPr/>
      </dsp:nvSpPr>
      <dsp:spPr>
        <a:xfrm>
          <a:off x="2988510" y="1689260"/>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US" sz="2000" kern="1200"/>
            <a:t>Caching</a:t>
          </a:r>
        </a:p>
      </dsp:txBody>
      <dsp:txXfrm>
        <a:off x="2988510" y="1689260"/>
        <a:ext cx="1618945" cy="647578"/>
      </dsp:txXfrm>
    </dsp:sp>
    <dsp:sp modelId="{15787F05-2034-4401-A9E3-1776D0311324}">
      <dsp:nvSpPr>
        <dsp:cNvPr id="0" name=""/>
        <dsp:cNvSpPr/>
      </dsp:nvSpPr>
      <dsp:spPr>
        <a:xfrm>
          <a:off x="5335981" y="656030"/>
          <a:ext cx="728525" cy="72852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430D7D0-3A7D-46C2-AB04-CE15F67B0540}">
      <dsp:nvSpPr>
        <dsp:cNvPr id="0" name=""/>
        <dsp:cNvSpPr/>
      </dsp:nvSpPr>
      <dsp:spPr>
        <a:xfrm>
          <a:off x="4890771" y="1689260"/>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US" sz="2000" kern="1200"/>
            <a:t>Throttling </a:t>
          </a:r>
        </a:p>
      </dsp:txBody>
      <dsp:txXfrm>
        <a:off x="4890771" y="1689260"/>
        <a:ext cx="1618945" cy="647578"/>
      </dsp:txXfrm>
    </dsp:sp>
    <dsp:sp modelId="{5AD3BD7E-3944-46AA-B56C-3A8A642CA170}">
      <dsp:nvSpPr>
        <dsp:cNvPr id="0" name=""/>
        <dsp:cNvSpPr/>
      </dsp:nvSpPr>
      <dsp:spPr>
        <a:xfrm>
          <a:off x="7447466" y="656030"/>
          <a:ext cx="728525" cy="72852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4E0138-663B-469D-BB51-0F72A53623FB}">
      <dsp:nvSpPr>
        <dsp:cNvPr id="0" name=""/>
        <dsp:cNvSpPr/>
      </dsp:nvSpPr>
      <dsp:spPr>
        <a:xfrm>
          <a:off x="6793032" y="1689260"/>
          <a:ext cx="2037394"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t>Transformations</a:t>
          </a:r>
        </a:p>
      </dsp:txBody>
      <dsp:txXfrm>
        <a:off x="6793032" y="1689260"/>
        <a:ext cx="2037394" cy="647578"/>
      </dsp:txXfrm>
    </dsp:sp>
    <dsp:sp modelId="{99C2E924-8BC0-48CA-AE34-6B3BAE69B598}">
      <dsp:nvSpPr>
        <dsp:cNvPr id="0" name=""/>
        <dsp:cNvSpPr/>
      </dsp:nvSpPr>
      <dsp:spPr>
        <a:xfrm>
          <a:off x="9558951" y="656030"/>
          <a:ext cx="728525" cy="728525"/>
        </a:xfrm>
        <a:prstGeom prst="rect">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8BDA465-3264-44C9-8577-C411D34BB548}">
      <dsp:nvSpPr>
        <dsp:cNvPr id="0" name=""/>
        <dsp:cNvSpPr/>
      </dsp:nvSpPr>
      <dsp:spPr>
        <a:xfrm>
          <a:off x="9113741" y="1689260"/>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t>Mocking</a:t>
          </a:r>
        </a:p>
      </dsp:txBody>
      <dsp:txXfrm>
        <a:off x="9113741" y="1689260"/>
        <a:ext cx="1618945" cy="647578"/>
      </dsp:txXfrm>
    </dsp:sp>
    <dsp:sp modelId="{CFC2D02C-EA3D-409D-AF67-77C5CADF77CE}">
      <dsp:nvSpPr>
        <dsp:cNvPr id="0" name=""/>
        <dsp:cNvSpPr/>
      </dsp:nvSpPr>
      <dsp:spPr>
        <a:xfrm>
          <a:off x="5545205" y="2741574"/>
          <a:ext cx="728525" cy="728525"/>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A20958-16CE-45B9-82B7-97275DBCDEE9}">
      <dsp:nvSpPr>
        <dsp:cNvPr id="0" name=""/>
        <dsp:cNvSpPr/>
      </dsp:nvSpPr>
      <dsp:spPr>
        <a:xfrm>
          <a:off x="4535501" y="3774804"/>
          <a:ext cx="2747933"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t>And many more…</a:t>
          </a:r>
        </a:p>
      </dsp:txBody>
      <dsp:txXfrm>
        <a:off x="4535501" y="3774804"/>
        <a:ext cx="2747933" cy="647578"/>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00.png>
</file>

<file path=ppt/media/image101.svg>
</file>

<file path=ppt/media/image102.png>
</file>

<file path=ppt/media/image103.png>
</file>

<file path=ppt/media/image104.png>
</file>

<file path=ppt/media/image106.png>
</file>

<file path=ppt/media/image107.svg>
</file>

<file path=ppt/media/image108.png>
</file>

<file path=ppt/media/image11.png>
</file>

<file path=ppt/media/image111.png>
</file>

<file path=ppt/media/image112.png>
</file>

<file path=ppt/media/image113.png>
</file>

<file path=ppt/media/image114.png>
</file>

<file path=ppt/media/image12.jpeg>
</file>

<file path=ppt/media/image13.jpeg>
</file>

<file path=ppt/media/image14.png>
</file>

<file path=ppt/media/image15.jpg>
</file>

<file path=ppt/media/image16.jpeg>
</file>

<file path=ppt/media/image17.jpeg>
</file>

<file path=ppt/media/image18.jpeg>
</file>

<file path=ppt/media/image19.jpeg>
</file>

<file path=ppt/media/image20.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jpg>
</file>

<file path=ppt/media/image36.png>
</file>

<file path=ppt/media/image37.png>
</file>

<file path=ppt/media/image38.png>
</file>

<file path=ppt/media/image39.png>
</file>

<file path=ppt/media/image4.jp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jpg>
</file>

<file path=ppt/media/image50.png>
</file>

<file path=ppt/media/image51.svg>
</file>

<file path=ppt/media/image52.png>
</file>

<file path=ppt/media/image53.svg>
</file>

<file path=ppt/media/image54.png>
</file>

<file path=ppt/media/image55.svg>
</file>

<file path=ppt/media/image56.png>
</file>

<file path=ppt/media/image57.png>
</file>

<file path=ppt/media/image58.svg>
</file>

<file path=ppt/media/image59.png>
</file>

<file path=ppt/media/image60.sv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png>
</file>

<file path=ppt/media/image81.png>
</file>

<file path=ppt/media/image82.jpeg>
</file>

<file path=ppt/media/image83.png>
</file>

<file path=ppt/media/image84.png>
</file>

<file path=ppt/media/image85.svg>
</file>

<file path=ppt/media/image86.png>
</file>

<file path=ppt/media/image87.png>
</file>

<file path=ppt/media/image88.png>
</file>

<file path=ppt/media/image89.svg>
</file>

<file path=ppt/media/image9.jpg>
</file>

<file path=ppt/media/image90.png>
</file>

<file path=ppt/media/image91.svg>
</file>

<file path=ppt/media/image92.png>
</file>

<file path=ppt/media/image93.svg>
</file>

<file path=ppt/media/image94.png>
</file>

<file path=ppt/media/image95.sv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20CCF6-9A2F-461B-9142-6665A9019FE3}" type="datetimeFigureOut">
              <a:rPr lang="nl-NL" smtClean="0"/>
              <a:t>9-4-2021</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EA9FE8-F46C-417D-981B-0615B5E719D8}" type="slidenum">
              <a:rPr lang="nl-NL" smtClean="0"/>
              <a:t>‹#›</a:t>
            </a:fld>
            <a:endParaRPr lang="nl-NL"/>
          </a:p>
        </p:txBody>
      </p:sp>
    </p:spTree>
    <p:extLst>
      <p:ext uri="{BB962C8B-B14F-4D97-AF65-F5344CB8AC3E}">
        <p14:creationId xmlns:p14="http://schemas.microsoft.com/office/powerpoint/2010/main" val="60388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051297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Build 2017</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4/9/2021 1:12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16345081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8AEA9FE8-F46C-417D-981B-0615B5E719D8}" type="slidenum">
              <a:rPr lang="nl-NL" smtClean="0"/>
              <a:t>20</a:t>
            </a:fld>
            <a:endParaRPr lang="nl-NL"/>
          </a:p>
        </p:txBody>
      </p:sp>
    </p:spTree>
    <p:extLst>
      <p:ext uri="{BB962C8B-B14F-4D97-AF65-F5344CB8AC3E}">
        <p14:creationId xmlns:p14="http://schemas.microsoft.com/office/powerpoint/2010/main" val="22651245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i="1" dirty="0"/>
              <a:t>Azure Portal</a:t>
            </a:r>
          </a:p>
          <a:p>
            <a:r>
              <a:rPr lang="nl-NL" dirty="0" err="1"/>
              <a:t>Publish</a:t>
            </a:r>
            <a:r>
              <a:rPr lang="nl-NL" dirty="0"/>
              <a:t> </a:t>
            </a:r>
            <a:r>
              <a:rPr lang="nl-NL" dirty="0" err="1"/>
              <a:t>and</a:t>
            </a:r>
            <a:r>
              <a:rPr lang="nl-NL" dirty="0"/>
              <a:t> </a:t>
            </a:r>
            <a:r>
              <a:rPr lang="nl-NL" dirty="0" err="1"/>
              <a:t>maintain</a:t>
            </a:r>
            <a:r>
              <a:rPr lang="nl-NL" dirty="0"/>
              <a:t> APIs</a:t>
            </a:r>
          </a:p>
          <a:p>
            <a:r>
              <a:rPr lang="nl-NL" dirty="0"/>
              <a:t>Set up policies, security, </a:t>
            </a:r>
            <a:r>
              <a:rPr lang="nl-NL" dirty="0" err="1"/>
              <a:t>and</a:t>
            </a:r>
            <a:r>
              <a:rPr lang="nl-NL" dirty="0"/>
              <a:t> access control</a:t>
            </a:r>
          </a:p>
          <a:p>
            <a:r>
              <a:rPr lang="nl-NL" dirty="0" err="1"/>
              <a:t>This</a:t>
            </a:r>
            <a:r>
              <a:rPr lang="nl-NL" dirty="0"/>
              <a:t> is </a:t>
            </a:r>
            <a:r>
              <a:rPr lang="nl-NL" dirty="0" err="1"/>
              <a:t>where</a:t>
            </a:r>
            <a:r>
              <a:rPr lang="nl-NL" dirty="0"/>
              <a:t> we </a:t>
            </a:r>
            <a:r>
              <a:rPr lang="nl-NL" dirty="0" err="1"/>
              <a:t>maintain</a:t>
            </a:r>
            <a:r>
              <a:rPr lang="nl-NL" dirty="0"/>
              <a:t> </a:t>
            </a:r>
            <a:r>
              <a:rPr lang="nl-NL" dirty="0" err="1"/>
              <a:t>our</a:t>
            </a:r>
            <a:r>
              <a:rPr lang="nl-NL" dirty="0"/>
              <a:t> API </a:t>
            </a:r>
            <a:r>
              <a:rPr lang="nl-NL" dirty="0" err="1"/>
              <a:t>catalog</a:t>
            </a:r>
            <a:endParaRPr lang="nl-NL" dirty="0"/>
          </a:p>
          <a:p>
            <a:r>
              <a:rPr lang="nl-NL" i="1" dirty="0"/>
              <a:t>Gateway</a:t>
            </a:r>
          </a:p>
          <a:p>
            <a:r>
              <a:rPr lang="nl-NL" dirty="0"/>
              <a:t>Proxy </a:t>
            </a:r>
            <a:r>
              <a:rPr lang="nl-NL" dirty="0" err="1"/>
              <a:t>between</a:t>
            </a:r>
            <a:r>
              <a:rPr lang="nl-NL" dirty="0"/>
              <a:t> </a:t>
            </a:r>
            <a:r>
              <a:rPr lang="nl-NL" dirty="0" err="1"/>
              <a:t>frontend</a:t>
            </a:r>
            <a:r>
              <a:rPr lang="nl-NL" dirty="0"/>
              <a:t> </a:t>
            </a:r>
            <a:r>
              <a:rPr lang="nl-NL" dirty="0" err="1"/>
              <a:t>and</a:t>
            </a:r>
            <a:r>
              <a:rPr lang="nl-NL" dirty="0"/>
              <a:t> backend</a:t>
            </a:r>
          </a:p>
          <a:p>
            <a:r>
              <a:rPr lang="nl-NL" dirty="0" err="1"/>
              <a:t>Decouples</a:t>
            </a:r>
            <a:r>
              <a:rPr lang="nl-NL" dirty="0"/>
              <a:t> </a:t>
            </a:r>
            <a:r>
              <a:rPr lang="nl-NL" dirty="0" err="1"/>
              <a:t>the</a:t>
            </a:r>
            <a:r>
              <a:rPr lang="nl-NL" dirty="0"/>
              <a:t> backend </a:t>
            </a:r>
            <a:r>
              <a:rPr lang="nl-NL" dirty="0" err="1"/>
              <a:t>from</a:t>
            </a:r>
            <a:r>
              <a:rPr lang="nl-NL" dirty="0"/>
              <a:t> </a:t>
            </a:r>
            <a:r>
              <a:rPr lang="nl-NL" dirty="0" err="1"/>
              <a:t>the</a:t>
            </a:r>
            <a:r>
              <a:rPr lang="nl-NL" dirty="0"/>
              <a:t> </a:t>
            </a:r>
            <a:r>
              <a:rPr lang="nl-NL" dirty="0" err="1"/>
              <a:t>connected</a:t>
            </a:r>
            <a:r>
              <a:rPr lang="nl-NL" dirty="0"/>
              <a:t> </a:t>
            </a:r>
            <a:r>
              <a:rPr lang="nl-NL" dirty="0" err="1"/>
              <a:t>experiences</a:t>
            </a:r>
            <a:endParaRPr lang="nl-NL" dirty="0"/>
          </a:p>
          <a:p>
            <a:r>
              <a:rPr lang="nl-NL" dirty="0" err="1"/>
              <a:t>Allows</a:t>
            </a:r>
            <a:r>
              <a:rPr lang="nl-NL" dirty="0"/>
              <a:t> </a:t>
            </a:r>
            <a:r>
              <a:rPr lang="nl-NL" dirty="0" err="1"/>
              <a:t>to</a:t>
            </a:r>
            <a:r>
              <a:rPr lang="nl-NL" dirty="0"/>
              <a:t> </a:t>
            </a:r>
            <a:r>
              <a:rPr lang="nl-NL" dirty="0" err="1"/>
              <a:t>implement</a:t>
            </a:r>
            <a:r>
              <a:rPr lang="nl-NL" dirty="0"/>
              <a:t> governance </a:t>
            </a:r>
            <a:r>
              <a:rPr lang="nl-NL" dirty="0" err="1"/>
              <a:t>and</a:t>
            </a:r>
            <a:r>
              <a:rPr lang="nl-NL" dirty="0"/>
              <a:t> security </a:t>
            </a:r>
            <a:r>
              <a:rPr lang="nl-NL" dirty="0" err="1"/>
              <a:t>controls</a:t>
            </a:r>
            <a:r>
              <a:rPr lang="nl-NL" dirty="0"/>
              <a:t> without </a:t>
            </a:r>
            <a:r>
              <a:rPr lang="nl-NL" dirty="0" err="1"/>
              <a:t>touching</a:t>
            </a:r>
            <a:r>
              <a:rPr lang="nl-NL" dirty="0"/>
              <a:t> </a:t>
            </a:r>
            <a:r>
              <a:rPr lang="nl-NL" dirty="0" err="1"/>
              <a:t>the</a:t>
            </a:r>
            <a:r>
              <a:rPr lang="nl-NL" dirty="0"/>
              <a:t> backend</a:t>
            </a:r>
          </a:p>
          <a:p>
            <a:r>
              <a:rPr lang="nl-NL" i="1" dirty="0"/>
              <a:t>Developer Portal</a:t>
            </a:r>
          </a:p>
          <a:p>
            <a:r>
              <a:rPr lang="nl-NL" i="0" dirty="0" err="1"/>
              <a:t>Allows</a:t>
            </a:r>
            <a:r>
              <a:rPr lang="nl-NL" i="0" dirty="0"/>
              <a:t> app developers </a:t>
            </a:r>
            <a:r>
              <a:rPr lang="nl-NL" i="0" dirty="0" err="1"/>
              <a:t>to</a:t>
            </a:r>
            <a:r>
              <a:rPr lang="nl-NL" i="0" dirty="0"/>
              <a:t> check </a:t>
            </a:r>
            <a:r>
              <a:rPr lang="nl-NL" i="0" dirty="0" err="1"/>
              <a:t>which</a:t>
            </a:r>
            <a:r>
              <a:rPr lang="nl-NL" i="0" dirty="0"/>
              <a:t> APIs are </a:t>
            </a:r>
            <a:r>
              <a:rPr lang="nl-NL" i="0" dirty="0" err="1"/>
              <a:t>available</a:t>
            </a:r>
            <a:endParaRPr lang="nl-NL" i="0" dirty="0"/>
          </a:p>
          <a:p>
            <a:r>
              <a:rPr lang="nl-NL" i="0" dirty="0" err="1"/>
              <a:t>Can</a:t>
            </a:r>
            <a:r>
              <a:rPr lang="nl-NL" i="0" dirty="0"/>
              <a:t> </a:t>
            </a:r>
            <a:r>
              <a:rPr lang="nl-NL" i="0" dirty="0" err="1"/>
              <a:t>request</a:t>
            </a:r>
            <a:r>
              <a:rPr lang="nl-NL" i="0" dirty="0"/>
              <a:t> access</a:t>
            </a:r>
          </a:p>
          <a:p>
            <a:r>
              <a:rPr lang="nl-NL" i="0" dirty="0" err="1"/>
              <a:t>Allows</a:t>
            </a:r>
            <a:r>
              <a:rPr lang="nl-NL" i="0" dirty="0"/>
              <a:t> </a:t>
            </a:r>
            <a:r>
              <a:rPr lang="nl-NL" i="0" dirty="0" err="1"/>
              <a:t>for</a:t>
            </a:r>
            <a:r>
              <a:rPr lang="nl-NL" i="0" dirty="0"/>
              <a:t> easy </a:t>
            </a:r>
            <a:r>
              <a:rPr lang="nl-NL" i="0" dirty="0" err="1"/>
              <a:t>getting</a:t>
            </a:r>
            <a:r>
              <a:rPr lang="nl-NL" i="0" dirty="0"/>
              <a:t> </a:t>
            </a:r>
            <a:r>
              <a:rPr lang="nl-NL" i="0" dirty="0" err="1"/>
              <a:t>started</a:t>
            </a:r>
            <a:r>
              <a:rPr lang="nl-NL" i="0" dirty="0"/>
              <a:t> </a:t>
            </a:r>
            <a:r>
              <a:rPr lang="nl-NL" i="0" dirty="0" err="1"/>
              <a:t>with</a:t>
            </a:r>
            <a:r>
              <a:rPr lang="nl-NL" i="0" dirty="0"/>
              <a:t> </a:t>
            </a:r>
            <a:r>
              <a:rPr lang="nl-NL" i="0" dirty="0" err="1"/>
              <a:t>testing</a:t>
            </a:r>
            <a:r>
              <a:rPr lang="nl-NL" i="0" dirty="0"/>
              <a:t>, sample </a:t>
            </a:r>
            <a:r>
              <a:rPr lang="nl-NL" i="0" dirty="0" err="1"/>
              <a:t>requests</a:t>
            </a:r>
            <a:r>
              <a:rPr lang="nl-NL" i="0" dirty="0"/>
              <a:t>, </a:t>
            </a:r>
            <a:r>
              <a:rPr lang="nl-NL" i="0" dirty="0" err="1"/>
              <a:t>and</a:t>
            </a:r>
            <a:r>
              <a:rPr lang="nl-NL" i="0" dirty="0"/>
              <a:t> code samples</a:t>
            </a:r>
          </a:p>
          <a:p>
            <a:endParaRPr lang="nl-NL" dirty="0"/>
          </a:p>
          <a:p>
            <a:r>
              <a:rPr lang="nl-NL" dirty="0"/>
              <a:t>Rustig spreken!</a:t>
            </a:r>
          </a:p>
          <a:p>
            <a:r>
              <a:rPr lang="en-GB" dirty="0"/>
              <a:t>3 minute</a:t>
            </a:r>
          </a:p>
          <a:p>
            <a:endParaRPr lang="nl-NL" dirty="0"/>
          </a:p>
        </p:txBody>
      </p:sp>
      <p:sp>
        <p:nvSpPr>
          <p:cNvPr id="4" name="Slide Number Placeholder 3"/>
          <p:cNvSpPr>
            <a:spLocks noGrp="1"/>
          </p:cNvSpPr>
          <p:nvPr>
            <p:ph type="sldNum" sz="quarter" idx="5"/>
          </p:nvPr>
        </p:nvSpPr>
        <p:spPr/>
        <p:txBody>
          <a:bodyPr/>
          <a:lstStyle/>
          <a:p>
            <a:fld id="{2C9DB0BE-D681-40E5-B730-42AADA87D32E}" type="slidenum">
              <a:rPr lang="nl-NL" smtClean="0"/>
              <a:t>22</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i="1" dirty="0"/>
              <a:t>Azure Portal</a:t>
            </a:r>
          </a:p>
          <a:p>
            <a:r>
              <a:rPr lang="nl-NL" dirty="0" err="1"/>
              <a:t>Publish</a:t>
            </a:r>
            <a:r>
              <a:rPr lang="nl-NL" dirty="0"/>
              <a:t> </a:t>
            </a:r>
            <a:r>
              <a:rPr lang="nl-NL" dirty="0" err="1"/>
              <a:t>and</a:t>
            </a:r>
            <a:r>
              <a:rPr lang="nl-NL" dirty="0"/>
              <a:t> </a:t>
            </a:r>
            <a:r>
              <a:rPr lang="nl-NL" dirty="0" err="1"/>
              <a:t>maintain</a:t>
            </a:r>
            <a:r>
              <a:rPr lang="nl-NL" dirty="0"/>
              <a:t> APIs</a:t>
            </a:r>
          </a:p>
          <a:p>
            <a:r>
              <a:rPr lang="nl-NL" dirty="0"/>
              <a:t>Set up policies, security, </a:t>
            </a:r>
            <a:r>
              <a:rPr lang="nl-NL" dirty="0" err="1"/>
              <a:t>and</a:t>
            </a:r>
            <a:r>
              <a:rPr lang="nl-NL" dirty="0"/>
              <a:t> access control</a:t>
            </a:r>
          </a:p>
          <a:p>
            <a:r>
              <a:rPr lang="nl-NL" dirty="0" err="1"/>
              <a:t>This</a:t>
            </a:r>
            <a:r>
              <a:rPr lang="nl-NL" dirty="0"/>
              <a:t> is </a:t>
            </a:r>
            <a:r>
              <a:rPr lang="nl-NL" dirty="0" err="1"/>
              <a:t>where</a:t>
            </a:r>
            <a:r>
              <a:rPr lang="nl-NL" dirty="0"/>
              <a:t> we </a:t>
            </a:r>
            <a:r>
              <a:rPr lang="nl-NL" dirty="0" err="1"/>
              <a:t>maintain</a:t>
            </a:r>
            <a:r>
              <a:rPr lang="nl-NL" dirty="0"/>
              <a:t> </a:t>
            </a:r>
            <a:r>
              <a:rPr lang="nl-NL" dirty="0" err="1"/>
              <a:t>our</a:t>
            </a:r>
            <a:r>
              <a:rPr lang="nl-NL" dirty="0"/>
              <a:t> API </a:t>
            </a:r>
            <a:r>
              <a:rPr lang="nl-NL" dirty="0" err="1"/>
              <a:t>catalog</a:t>
            </a:r>
            <a:endParaRPr lang="nl-NL" dirty="0"/>
          </a:p>
          <a:p>
            <a:r>
              <a:rPr lang="nl-NL" i="1" dirty="0"/>
              <a:t>Gateway</a:t>
            </a:r>
          </a:p>
          <a:p>
            <a:r>
              <a:rPr lang="nl-NL" dirty="0"/>
              <a:t>Proxy </a:t>
            </a:r>
            <a:r>
              <a:rPr lang="nl-NL" dirty="0" err="1"/>
              <a:t>between</a:t>
            </a:r>
            <a:r>
              <a:rPr lang="nl-NL" dirty="0"/>
              <a:t> </a:t>
            </a:r>
            <a:r>
              <a:rPr lang="nl-NL" dirty="0" err="1"/>
              <a:t>frontend</a:t>
            </a:r>
            <a:r>
              <a:rPr lang="nl-NL" dirty="0"/>
              <a:t> </a:t>
            </a:r>
            <a:r>
              <a:rPr lang="nl-NL" dirty="0" err="1"/>
              <a:t>and</a:t>
            </a:r>
            <a:r>
              <a:rPr lang="nl-NL" dirty="0"/>
              <a:t> backend</a:t>
            </a:r>
          </a:p>
          <a:p>
            <a:r>
              <a:rPr lang="nl-NL" dirty="0" err="1"/>
              <a:t>Decouples</a:t>
            </a:r>
            <a:r>
              <a:rPr lang="nl-NL" dirty="0"/>
              <a:t> </a:t>
            </a:r>
            <a:r>
              <a:rPr lang="nl-NL" dirty="0" err="1"/>
              <a:t>the</a:t>
            </a:r>
            <a:r>
              <a:rPr lang="nl-NL" dirty="0"/>
              <a:t> backend </a:t>
            </a:r>
            <a:r>
              <a:rPr lang="nl-NL" dirty="0" err="1"/>
              <a:t>from</a:t>
            </a:r>
            <a:r>
              <a:rPr lang="nl-NL" dirty="0"/>
              <a:t> </a:t>
            </a:r>
            <a:r>
              <a:rPr lang="nl-NL" dirty="0" err="1"/>
              <a:t>the</a:t>
            </a:r>
            <a:r>
              <a:rPr lang="nl-NL" dirty="0"/>
              <a:t> </a:t>
            </a:r>
            <a:r>
              <a:rPr lang="nl-NL" dirty="0" err="1"/>
              <a:t>connected</a:t>
            </a:r>
            <a:r>
              <a:rPr lang="nl-NL" dirty="0"/>
              <a:t> </a:t>
            </a:r>
            <a:r>
              <a:rPr lang="nl-NL" dirty="0" err="1"/>
              <a:t>experiences</a:t>
            </a:r>
            <a:endParaRPr lang="nl-NL" dirty="0"/>
          </a:p>
          <a:p>
            <a:r>
              <a:rPr lang="nl-NL" dirty="0" err="1"/>
              <a:t>Allows</a:t>
            </a:r>
            <a:r>
              <a:rPr lang="nl-NL" dirty="0"/>
              <a:t> </a:t>
            </a:r>
            <a:r>
              <a:rPr lang="nl-NL" dirty="0" err="1"/>
              <a:t>to</a:t>
            </a:r>
            <a:r>
              <a:rPr lang="nl-NL" dirty="0"/>
              <a:t> </a:t>
            </a:r>
            <a:r>
              <a:rPr lang="nl-NL" dirty="0" err="1"/>
              <a:t>implement</a:t>
            </a:r>
            <a:r>
              <a:rPr lang="nl-NL" dirty="0"/>
              <a:t> governance </a:t>
            </a:r>
            <a:r>
              <a:rPr lang="nl-NL" dirty="0" err="1"/>
              <a:t>and</a:t>
            </a:r>
            <a:r>
              <a:rPr lang="nl-NL" dirty="0"/>
              <a:t> security </a:t>
            </a:r>
            <a:r>
              <a:rPr lang="nl-NL" dirty="0" err="1"/>
              <a:t>controls</a:t>
            </a:r>
            <a:r>
              <a:rPr lang="nl-NL" dirty="0"/>
              <a:t> without </a:t>
            </a:r>
            <a:r>
              <a:rPr lang="nl-NL" dirty="0" err="1"/>
              <a:t>touching</a:t>
            </a:r>
            <a:r>
              <a:rPr lang="nl-NL" dirty="0"/>
              <a:t> </a:t>
            </a:r>
            <a:r>
              <a:rPr lang="nl-NL" dirty="0" err="1"/>
              <a:t>the</a:t>
            </a:r>
            <a:r>
              <a:rPr lang="nl-NL" dirty="0"/>
              <a:t> backend</a:t>
            </a:r>
          </a:p>
          <a:p>
            <a:r>
              <a:rPr lang="nl-NL" i="1" dirty="0"/>
              <a:t>Developer Portal</a:t>
            </a:r>
          </a:p>
          <a:p>
            <a:r>
              <a:rPr lang="nl-NL" i="0" dirty="0" err="1"/>
              <a:t>Allows</a:t>
            </a:r>
            <a:r>
              <a:rPr lang="nl-NL" i="0" dirty="0"/>
              <a:t> app developers </a:t>
            </a:r>
            <a:r>
              <a:rPr lang="nl-NL" i="0" dirty="0" err="1"/>
              <a:t>to</a:t>
            </a:r>
            <a:r>
              <a:rPr lang="nl-NL" i="0" dirty="0"/>
              <a:t> check </a:t>
            </a:r>
            <a:r>
              <a:rPr lang="nl-NL" i="0" dirty="0" err="1"/>
              <a:t>which</a:t>
            </a:r>
            <a:r>
              <a:rPr lang="nl-NL" i="0" dirty="0"/>
              <a:t> APIs are </a:t>
            </a:r>
            <a:r>
              <a:rPr lang="nl-NL" i="0" dirty="0" err="1"/>
              <a:t>available</a:t>
            </a:r>
            <a:endParaRPr lang="nl-NL" i="0" dirty="0"/>
          </a:p>
          <a:p>
            <a:r>
              <a:rPr lang="nl-NL" i="0" dirty="0" err="1"/>
              <a:t>Can</a:t>
            </a:r>
            <a:r>
              <a:rPr lang="nl-NL" i="0" dirty="0"/>
              <a:t> </a:t>
            </a:r>
            <a:r>
              <a:rPr lang="nl-NL" i="0" dirty="0" err="1"/>
              <a:t>request</a:t>
            </a:r>
            <a:r>
              <a:rPr lang="nl-NL" i="0" dirty="0"/>
              <a:t> access</a:t>
            </a:r>
          </a:p>
          <a:p>
            <a:r>
              <a:rPr lang="nl-NL" i="0" dirty="0" err="1"/>
              <a:t>Allows</a:t>
            </a:r>
            <a:r>
              <a:rPr lang="nl-NL" i="0" dirty="0"/>
              <a:t> </a:t>
            </a:r>
            <a:r>
              <a:rPr lang="nl-NL" i="0" dirty="0" err="1"/>
              <a:t>for</a:t>
            </a:r>
            <a:r>
              <a:rPr lang="nl-NL" i="0" dirty="0"/>
              <a:t> easy </a:t>
            </a:r>
            <a:r>
              <a:rPr lang="nl-NL" i="0" dirty="0" err="1"/>
              <a:t>getting</a:t>
            </a:r>
            <a:r>
              <a:rPr lang="nl-NL" i="0" dirty="0"/>
              <a:t> </a:t>
            </a:r>
            <a:r>
              <a:rPr lang="nl-NL" i="0" dirty="0" err="1"/>
              <a:t>started</a:t>
            </a:r>
            <a:r>
              <a:rPr lang="nl-NL" i="0" dirty="0"/>
              <a:t> </a:t>
            </a:r>
            <a:r>
              <a:rPr lang="nl-NL" i="0" dirty="0" err="1"/>
              <a:t>with</a:t>
            </a:r>
            <a:r>
              <a:rPr lang="nl-NL" i="0" dirty="0"/>
              <a:t> </a:t>
            </a:r>
            <a:r>
              <a:rPr lang="nl-NL" i="0" dirty="0" err="1"/>
              <a:t>testing</a:t>
            </a:r>
            <a:r>
              <a:rPr lang="nl-NL" i="0" dirty="0"/>
              <a:t>, sample </a:t>
            </a:r>
            <a:r>
              <a:rPr lang="nl-NL" i="0" dirty="0" err="1"/>
              <a:t>requests</a:t>
            </a:r>
            <a:r>
              <a:rPr lang="nl-NL" i="0" dirty="0"/>
              <a:t>, </a:t>
            </a:r>
            <a:r>
              <a:rPr lang="nl-NL" i="0" dirty="0" err="1"/>
              <a:t>and</a:t>
            </a:r>
            <a:r>
              <a:rPr lang="nl-NL" i="0" dirty="0"/>
              <a:t> code samples</a:t>
            </a:r>
          </a:p>
          <a:p>
            <a:endParaRPr lang="nl-NL" dirty="0"/>
          </a:p>
          <a:p>
            <a:r>
              <a:rPr lang="nl-NL" dirty="0"/>
              <a:t>Rustig spreken!</a:t>
            </a:r>
          </a:p>
          <a:p>
            <a:r>
              <a:rPr lang="en-GB" dirty="0"/>
              <a:t>3 minute</a:t>
            </a:r>
          </a:p>
          <a:p>
            <a:endParaRPr lang="nl-NL" dirty="0"/>
          </a:p>
        </p:txBody>
      </p:sp>
      <p:sp>
        <p:nvSpPr>
          <p:cNvPr id="4" name="Slide Number Placeholder 3"/>
          <p:cNvSpPr>
            <a:spLocks noGrp="1"/>
          </p:cNvSpPr>
          <p:nvPr>
            <p:ph type="sldNum" sz="quarter" idx="5"/>
          </p:nvPr>
        </p:nvSpPr>
        <p:spPr/>
        <p:txBody>
          <a:bodyPr/>
          <a:lstStyle/>
          <a:p>
            <a:fld id="{2C9DB0BE-D681-40E5-B730-42AADA87D32E}" type="slidenum">
              <a:rPr lang="nl-NL" smtClean="0"/>
              <a:t>23</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a:t>
            </a:r>
          </a:p>
        </p:txBody>
      </p:sp>
      <p:sp>
        <p:nvSpPr>
          <p:cNvPr id="4" name="Slide Number Placeholder 3"/>
          <p:cNvSpPr>
            <a:spLocks noGrp="1"/>
          </p:cNvSpPr>
          <p:nvPr>
            <p:ph type="sldNum" sz="quarter" idx="10"/>
          </p:nvPr>
        </p:nvSpPr>
        <p:spPr/>
        <p:txBody>
          <a:bodyPr/>
          <a:lstStyle/>
          <a:p>
            <a:fld id="{4D80EB3E-5A84-6942-8D29-EE544E5A0995}" type="slidenum">
              <a:rPr lang="en-US" smtClean="0"/>
              <a:t>24</a:t>
            </a:fld>
            <a:endParaRPr lang="en-US"/>
          </a:p>
        </p:txBody>
      </p:sp>
    </p:spTree>
    <p:extLst>
      <p:ext uri="{BB962C8B-B14F-4D97-AF65-F5344CB8AC3E}">
        <p14:creationId xmlns:p14="http://schemas.microsoft.com/office/powerpoint/2010/main" val="38639117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2400"/>
              </a:spcAft>
            </a:pPr>
            <a:r>
              <a:rPr lang="en-US" sz="1200" dirty="0">
                <a:latin typeface="+mn-lt"/>
              </a:rPr>
              <a:t>Faster integration using innovative Visual Designer </a:t>
            </a:r>
          </a:p>
          <a:p>
            <a:pPr>
              <a:spcAft>
                <a:spcPts val="2400"/>
              </a:spcAft>
            </a:pPr>
            <a:r>
              <a:rPr lang="en-US" sz="1200" dirty="0">
                <a:latin typeface="+mn-lt"/>
              </a:rPr>
              <a:t>Easy workflow creation with triggers and actions</a:t>
            </a:r>
          </a:p>
          <a:p>
            <a:pPr>
              <a:spcAft>
                <a:spcPts val="2400"/>
              </a:spcAft>
            </a:pPr>
            <a:r>
              <a:rPr lang="en-US" sz="1200" dirty="0">
                <a:latin typeface="+mn-lt"/>
              </a:rPr>
              <a:t>Mashup applications, data and services</a:t>
            </a:r>
          </a:p>
          <a:p>
            <a:pPr>
              <a:spcAft>
                <a:spcPts val="2400"/>
              </a:spcAft>
            </a:pPr>
            <a:r>
              <a:rPr lang="en-US" sz="1200" dirty="0">
                <a:latin typeface="+mn-lt"/>
              </a:rPr>
              <a:t>Built for mission critical Enterprise Integration</a:t>
            </a:r>
          </a:p>
          <a:p>
            <a:pPr>
              <a:spcAft>
                <a:spcPts val="2400"/>
              </a:spcAft>
            </a:pPr>
            <a:r>
              <a:rPr lang="en-US" sz="1200" dirty="0">
                <a:latin typeface="+mn-lt"/>
              </a:rPr>
              <a:t>Create, deploy, manage and monitor</a:t>
            </a:r>
          </a:p>
          <a:p>
            <a:pPr>
              <a:spcAft>
                <a:spcPts val="2400"/>
              </a:spcAft>
            </a:pPr>
            <a:endParaRPr lang="en-US" sz="1200" dirty="0">
              <a:latin typeface="+mn-lt"/>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5E55AF0-6808-4214-B1E5-0442E755318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422119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6542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latin typeface="Calibri" panose="020F0502020204030204"/>
                <a:ea typeface="+mn-ea"/>
                <a:cs typeface="+mn-cs"/>
              </a:rPr>
              <a:t>Build 2015</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4/9/2021 11:45 AM</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2465833F-C687-4799-8F14-1588E4FAF1E8}"/>
              </a:ext>
            </a:extLst>
          </p:cNvPr>
          <p:cNvSpPr>
            <a:spLocks noGrp="1"/>
          </p:cNvSpPr>
          <p:nvPr>
            <p:ph type="body" idx="1"/>
          </p:nvPr>
        </p:nvSpPr>
        <p:spPr/>
        <p:txBody>
          <a:bodyPr/>
          <a:lstStyle/>
          <a:p>
            <a:endParaRPr lang="en-NL"/>
          </a:p>
        </p:txBody>
      </p:sp>
    </p:spTree>
    <p:extLst>
      <p:ext uri="{BB962C8B-B14F-4D97-AF65-F5344CB8AC3E}">
        <p14:creationId xmlns:p14="http://schemas.microsoft.com/office/powerpoint/2010/main" val="18189074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9F67C77-7EFA-4CAA-A410-E92D82C8E6E1}" type="slidenum">
              <a:rPr lang="en-US" smtClean="0"/>
              <a:pPr/>
              <a:t>30</a:t>
            </a:fld>
            <a:endParaRPr lang="en-US"/>
          </a:p>
        </p:txBody>
      </p:sp>
    </p:spTree>
    <p:extLst>
      <p:ext uri="{BB962C8B-B14F-4D97-AF65-F5344CB8AC3E}">
        <p14:creationId xmlns:p14="http://schemas.microsoft.com/office/powerpoint/2010/main" val="36621500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49F67C77-7EFA-4CAA-A410-E92D82C8E6E1}" type="slidenum">
              <a:rPr lang="en-US" smtClean="0"/>
              <a:pPr/>
              <a:t>31</a:t>
            </a:fld>
            <a:endParaRPr lang="en-US"/>
          </a:p>
        </p:txBody>
      </p:sp>
    </p:spTree>
    <p:extLst>
      <p:ext uri="{BB962C8B-B14F-4D97-AF65-F5344CB8AC3E}">
        <p14:creationId xmlns:p14="http://schemas.microsoft.com/office/powerpoint/2010/main" val="2955708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architecture of applications</a:t>
            </a:r>
          </a:p>
        </p:txBody>
      </p:sp>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86583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9F67C77-7EFA-4CAA-A410-E92D82C8E6E1}" type="slidenum">
              <a:rPr lang="en-US" smtClean="0"/>
              <a:pPr/>
              <a:t>32</a:t>
            </a:fld>
            <a:endParaRPr lang="en-US"/>
          </a:p>
        </p:txBody>
      </p:sp>
    </p:spTree>
    <p:extLst>
      <p:ext uri="{BB962C8B-B14F-4D97-AF65-F5344CB8AC3E}">
        <p14:creationId xmlns:p14="http://schemas.microsoft.com/office/powerpoint/2010/main" val="39574598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TechReady 18</a:t>
            </a: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E1DBA7-401E-4B01-9184-DF148BFD5337}"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4/9/2021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82130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Build 2017</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4/9/2021 11:45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38</a:t>
            </a:fld>
            <a:endParaRPr lang="en-US"/>
          </a:p>
        </p:txBody>
      </p:sp>
    </p:spTree>
    <p:extLst>
      <p:ext uri="{BB962C8B-B14F-4D97-AF65-F5344CB8AC3E}">
        <p14:creationId xmlns:p14="http://schemas.microsoft.com/office/powerpoint/2010/main" val="16345081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8AEA9FE8-F46C-417D-981B-0615B5E719D8}" type="slidenum">
              <a:rPr lang="nl-NL" smtClean="0"/>
              <a:t>39</a:t>
            </a:fld>
            <a:endParaRPr lang="nl-NL"/>
          </a:p>
        </p:txBody>
      </p:sp>
    </p:spTree>
    <p:extLst>
      <p:ext uri="{BB962C8B-B14F-4D97-AF65-F5344CB8AC3E}">
        <p14:creationId xmlns:p14="http://schemas.microsoft.com/office/powerpoint/2010/main" val="2265124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Ignite 2016</a:t>
            </a:r>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4/9/2021 11:45 AM</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40680225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spreken!</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4/9/2021 11:45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44</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Despite the number of applications, there in an intrinsic dependencies to integration systems and applications, as they have multiple ways to address security, interfaces, data sources, they are distributed, run on premises or in the cloud, and each application has a unique lifecycle of updates, enhancements, fixes, etc.</a:t>
            </a:r>
          </a:p>
          <a:p>
            <a:endParaRPr lang="en-US"/>
          </a:p>
          <a:p>
            <a:r>
              <a:rPr lang="en-US"/>
              <a:t>It is costly to maintain integration code with multiple interfaces, APIs, data sources and formats, when applications are distributed across environments running on premises or in the cloud.</a:t>
            </a:r>
          </a:p>
          <a:p>
            <a:endParaRPr lang="en-US"/>
          </a:p>
        </p:txBody>
      </p:sp>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796438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i="1">
                <a:solidFill>
                  <a:srgbClr val="FFFFFF">
                    <a:lumMod val="50000"/>
                  </a:srgbClr>
                </a:solidFill>
                <a:latin typeface="Segoe UI"/>
                <a:cs typeface="Segoe UI" panose="020B0502040204020203" pitchFamily="34" charset="0"/>
              </a:rPr>
              <a:t>Source: Gartner - </a:t>
            </a:r>
            <a:r>
              <a:rPr lang="en-US" sz="1400" i="1">
                <a:solidFill>
                  <a:srgbClr val="FFFFFF">
                    <a:lumMod val="50000"/>
                  </a:srgbClr>
                </a:solidFill>
                <a:cs typeface="Segoe UI" panose="020B0502040204020203" pitchFamily="34" charset="0"/>
              </a:rPr>
              <a:t>Magic Quadrant for Enterprise Integration Platform as a Service, </a:t>
            </a:r>
            <a:r>
              <a:rPr lang="en-US" sz="1400" i="1">
                <a:solidFill>
                  <a:srgbClr val="FFFFFF">
                    <a:lumMod val="50000"/>
                  </a:srgbClr>
                </a:solidFill>
                <a:latin typeface="Segoe UI"/>
                <a:cs typeface="Segoe UI" panose="020B0502040204020203" pitchFamily="34" charset="0"/>
              </a:rPr>
              <a:t>published April 2018</a:t>
            </a:r>
            <a:endParaRPr lang="en-US"/>
          </a:p>
        </p:txBody>
      </p:sp>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56303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0078D7"/>
                </a:solidFill>
                <a:latin typeface="Segoe UI"/>
              </a:rPr>
              <a:t>API First: </a:t>
            </a:r>
            <a:r>
              <a:rPr lang="en-US" sz="1200" dirty="0">
                <a:solidFill>
                  <a:srgbClr val="000000"/>
                </a:solidFill>
                <a:latin typeface="Segoe UI"/>
              </a:rPr>
              <a:t>customers build a library of reusable APIs, callable both within their organization, and where appropriate, between partners and applications.</a:t>
            </a:r>
            <a:endParaRPr lang="en-US" sz="1200" dirty="0">
              <a:gradFill>
                <a:gsLst>
                  <a:gs pos="2917">
                    <a:srgbClr val="000000"/>
                  </a:gs>
                  <a:gs pos="30000">
                    <a:srgbClr val="000000"/>
                  </a:gs>
                </a:gsLst>
                <a:lin ang="5400000" scaled="0"/>
              </a:gradFill>
              <a:latin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0078D7"/>
                </a:solidFill>
                <a:latin typeface="Segoe UI"/>
              </a:rPr>
              <a:t>Orchestration of systems: </a:t>
            </a:r>
            <a:r>
              <a:rPr lang="en-US" sz="1200" dirty="0">
                <a:solidFill>
                  <a:srgbClr val="000000"/>
                </a:solidFill>
                <a:latin typeface="Segoe UI"/>
              </a:rPr>
              <a:t>model processes into flexible, reusable flows. Surface them, where appropriate, as APIs. Use tooling that makes processes easy to understand and manage. Call out to code and custom components as needed.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0078D7"/>
                </a:solidFill>
                <a:latin typeface="Segoe UI"/>
              </a:rPr>
              <a:t>Message store as infrastructure</a:t>
            </a:r>
            <a:r>
              <a:rPr lang="en-US" sz="1200" dirty="0">
                <a:gradFill>
                  <a:gsLst>
                    <a:gs pos="2917">
                      <a:srgbClr val="000000"/>
                    </a:gs>
                    <a:gs pos="30000">
                      <a:srgbClr val="000000"/>
                    </a:gs>
                  </a:gsLst>
                  <a:lin ang="5400000" scaled="0"/>
                </a:gradFill>
                <a:latin typeface="Segoe UI"/>
              </a:rPr>
              <a:t>: storing messages becomes a key part of application design, bringing scale, reliability and agility.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0078D7"/>
                </a:solidFill>
                <a:latin typeface="Segoe UI"/>
              </a:rPr>
              <a:t>Event driven model: </a:t>
            </a:r>
            <a:r>
              <a:rPr lang="en-US" sz="1200" dirty="0">
                <a:solidFill>
                  <a:srgbClr val="000000"/>
                </a:solidFill>
                <a:latin typeface="Segoe UI"/>
              </a:rPr>
              <a:t>build applications and integrations using events, creating a reusable, efficient model.</a:t>
            </a:r>
            <a:endParaRPr lang="en-US" sz="1200" dirty="0">
              <a:gradFill>
                <a:gsLst>
                  <a:gs pos="2917">
                    <a:srgbClr val="000000"/>
                  </a:gs>
                  <a:gs pos="30000">
                    <a:srgbClr val="000000"/>
                  </a:gs>
                </a:gsLst>
                <a:lin ang="5400000" scaled="0"/>
              </a:gradFill>
              <a:latin typeface="Segoe UI"/>
            </a:endParaRPr>
          </a:p>
          <a:p>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14</a:t>
            </a:fld>
            <a:endParaRPr lang="nl-NL"/>
          </a:p>
        </p:txBody>
      </p:sp>
    </p:spTree>
    <p:extLst>
      <p:ext uri="{BB962C8B-B14F-4D97-AF65-F5344CB8AC3E}">
        <p14:creationId xmlns:p14="http://schemas.microsoft.com/office/powerpoint/2010/main" val="26683420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i="1" dirty="0"/>
              <a:t>Azure Portal</a:t>
            </a:r>
          </a:p>
          <a:p>
            <a:r>
              <a:rPr lang="nl-NL" dirty="0" err="1"/>
              <a:t>Publish</a:t>
            </a:r>
            <a:r>
              <a:rPr lang="nl-NL" dirty="0"/>
              <a:t> </a:t>
            </a:r>
            <a:r>
              <a:rPr lang="nl-NL" dirty="0" err="1"/>
              <a:t>and</a:t>
            </a:r>
            <a:r>
              <a:rPr lang="nl-NL" dirty="0"/>
              <a:t> </a:t>
            </a:r>
            <a:r>
              <a:rPr lang="nl-NL" dirty="0" err="1"/>
              <a:t>maintain</a:t>
            </a:r>
            <a:r>
              <a:rPr lang="nl-NL" dirty="0"/>
              <a:t> APIs</a:t>
            </a:r>
          </a:p>
          <a:p>
            <a:r>
              <a:rPr lang="nl-NL" dirty="0"/>
              <a:t>Set up policies, security, </a:t>
            </a:r>
            <a:r>
              <a:rPr lang="nl-NL" dirty="0" err="1"/>
              <a:t>and</a:t>
            </a:r>
            <a:r>
              <a:rPr lang="nl-NL" dirty="0"/>
              <a:t> access control</a:t>
            </a:r>
          </a:p>
          <a:p>
            <a:r>
              <a:rPr lang="nl-NL" dirty="0" err="1"/>
              <a:t>This</a:t>
            </a:r>
            <a:r>
              <a:rPr lang="nl-NL" dirty="0"/>
              <a:t> is </a:t>
            </a:r>
            <a:r>
              <a:rPr lang="nl-NL" dirty="0" err="1"/>
              <a:t>where</a:t>
            </a:r>
            <a:r>
              <a:rPr lang="nl-NL" dirty="0"/>
              <a:t> we </a:t>
            </a:r>
            <a:r>
              <a:rPr lang="nl-NL" dirty="0" err="1"/>
              <a:t>maintain</a:t>
            </a:r>
            <a:r>
              <a:rPr lang="nl-NL" dirty="0"/>
              <a:t> </a:t>
            </a:r>
            <a:r>
              <a:rPr lang="nl-NL" dirty="0" err="1"/>
              <a:t>our</a:t>
            </a:r>
            <a:r>
              <a:rPr lang="nl-NL" dirty="0"/>
              <a:t> API </a:t>
            </a:r>
            <a:r>
              <a:rPr lang="nl-NL" dirty="0" err="1"/>
              <a:t>catalog</a:t>
            </a:r>
            <a:endParaRPr lang="nl-NL" dirty="0"/>
          </a:p>
          <a:p>
            <a:r>
              <a:rPr lang="nl-NL" i="1" dirty="0"/>
              <a:t>Gateway</a:t>
            </a:r>
          </a:p>
          <a:p>
            <a:r>
              <a:rPr lang="nl-NL" dirty="0"/>
              <a:t>Proxy </a:t>
            </a:r>
            <a:r>
              <a:rPr lang="nl-NL" dirty="0" err="1"/>
              <a:t>between</a:t>
            </a:r>
            <a:r>
              <a:rPr lang="nl-NL" dirty="0"/>
              <a:t> </a:t>
            </a:r>
            <a:r>
              <a:rPr lang="nl-NL" dirty="0" err="1"/>
              <a:t>frontend</a:t>
            </a:r>
            <a:r>
              <a:rPr lang="nl-NL" dirty="0"/>
              <a:t> </a:t>
            </a:r>
            <a:r>
              <a:rPr lang="nl-NL" dirty="0" err="1"/>
              <a:t>and</a:t>
            </a:r>
            <a:r>
              <a:rPr lang="nl-NL" dirty="0"/>
              <a:t> backend</a:t>
            </a:r>
          </a:p>
          <a:p>
            <a:r>
              <a:rPr lang="nl-NL" dirty="0" err="1"/>
              <a:t>Decouples</a:t>
            </a:r>
            <a:r>
              <a:rPr lang="nl-NL" dirty="0"/>
              <a:t> </a:t>
            </a:r>
            <a:r>
              <a:rPr lang="nl-NL" dirty="0" err="1"/>
              <a:t>the</a:t>
            </a:r>
            <a:r>
              <a:rPr lang="nl-NL" dirty="0"/>
              <a:t> backend </a:t>
            </a:r>
            <a:r>
              <a:rPr lang="nl-NL" dirty="0" err="1"/>
              <a:t>from</a:t>
            </a:r>
            <a:r>
              <a:rPr lang="nl-NL" dirty="0"/>
              <a:t> </a:t>
            </a:r>
            <a:r>
              <a:rPr lang="nl-NL" dirty="0" err="1"/>
              <a:t>the</a:t>
            </a:r>
            <a:r>
              <a:rPr lang="nl-NL" dirty="0"/>
              <a:t> </a:t>
            </a:r>
            <a:r>
              <a:rPr lang="nl-NL" dirty="0" err="1"/>
              <a:t>connected</a:t>
            </a:r>
            <a:r>
              <a:rPr lang="nl-NL" dirty="0"/>
              <a:t> </a:t>
            </a:r>
            <a:r>
              <a:rPr lang="nl-NL" dirty="0" err="1"/>
              <a:t>experiences</a:t>
            </a:r>
            <a:endParaRPr lang="nl-NL" dirty="0"/>
          </a:p>
          <a:p>
            <a:r>
              <a:rPr lang="nl-NL" dirty="0" err="1"/>
              <a:t>Allows</a:t>
            </a:r>
            <a:r>
              <a:rPr lang="nl-NL" dirty="0"/>
              <a:t> </a:t>
            </a:r>
            <a:r>
              <a:rPr lang="nl-NL" dirty="0" err="1"/>
              <a:t>to</a:t>
            </a:r>
            <a:r>
              <a:rPr lang="nl-NL" dirty="0"/>
              <a:t> </a:t>
            </a:r>
            <a:r>
              <a:rPr lang="nl-NL" dirty="0" err="1"/>
              <a:t>implement</a:t>
            </a:r>
            <a:r>
              <a:rPr lang="nl-NL" dirty="0"/>
              <a:t> governance </a:t>
            </a:r>
            <a:r>
              <a:rPr lang="nl-NL" dirty="0" err="1"/>
              <a:t>and</a:t>
            </a:r>
            <a:r>
              <a:rPr lang="nl-NL" dirty="0"/>
              <a:t> security </a:t>
            </a:r>
            <a:r>
              <a:rPr lang="nl-NL" dirty="0" err="1"/>
              <a:t>controls</a:t>
            </a:r>
            <a:r>
              <a:rPr lang="nl-NL" dirty="0"/>
              <a:t> without </a:t>
            </a:r>
            <a:r>
              <a:rPr lang="nl-NL" dirty="0" err="1"/>
              <a:t>touching</a:t>
            </a:r>
            <a:r>
              <a:rPr lang="nl-NL" dirty="0"/>
              <a:t> </a:t>
            </a:r>
            <a:r>
              <a:rPr lang="nl-NL" dirty="0" err="1"/>
              <a:t>the</a:t>
            </a:r>
            <a:r>
              <a:rPr lang="nl-NL" dirty="0"/>
              <a:t> backend</a:t>
            </a:r>
          </a:p>
          <a:p>
            <a:r>
              <a:rPr lang="nl-NL" i="1" dirty="0"/>
              <a:t>Developer Portal</a:t>
            </a:r>
          </a:p>
          <a:p>
            <a:r>
              <a:rPr lang="nl-NL" i="0" dirty="0" err="1"/>
              <a:t>Allows</a:t>
            </a:r>
            <a:r>
              <a:rPr lang="nl-NL" i="0" dirty="0"/>
              <a:t> app developers </a:t>
            </a:r>
            <a:r>
              <a:rPr lang="nl-NL" i="0" dirty="0" err="1"/>
              <a:t>to</a:t>
            </a:r>
            <a:r>
              <a:rPr lang="nl-NL" i="0" dirty="0"/>
              <a:t> check </a:t>
            </a:r>
            <a:r>
              <a:rPr lang="nl-NL" i="0" dirty="0" err="1"/>
              <a:t>which</a:t>
            </a:r>
            <a:r>
              <a:rPr lang="nl-NL" i="0" dirty="0"/>
              <a:t> APIs are </a:t>
            </a:r>
            <a:r>
              <a:rPr lang="nl-NL" i="0" dirty="0" err="1"/>
              <a:t>available</a:t>
            </a:r>
            <a:endParaRPr lang="nl-NL" i="0" dirty="0"/>
          </a:p>
          <a:p>
            <a:r>
              <a:rPr lang="nl-NL" i="0" dirty="0" err="1"/>
              <a:t>Can</a:t>
            </a:r>
            <a:r>
              <a:rPr lang="nl-NL" i="0" dirty="0"/>
              <a:t> </a:t>
            </a:r>
            <a:r>
              <a:rPr lang="nl-NL" i="0" dirty="0" err="1"/>
              <a:t>request</a:t>
            </a:r>
            <a:r>
              <a:rPr lang="nl-NL" i="0" dirty="0"/>
              <a:t> access</a:t>
            </a:r>
          </a:p>
          <a:p>
            <a:r>
              <a:rPr lang="nl-NL" i="0" dirty="0" err="1"/>
              <a:t>Allows</a:t>
            </a:r>
            <a:r>
              <a:rPr lang="nl-NL" i="0" dirty="0"/>
              <a:t> </a:t>
            </a:r>
            <a:r>
              <a:rPr lang="nl-NL" i="0" dirty="0" err="1"/>
              <a:t>for</a:t>
            </a:r>
            <a:r>
              <a:rPr lang="nl-NL" i="0" dirty="0"/>
              <a:t> easy </a:t>
            </a:r>
            <a:r>
              <a:rPr lang="nl-NL" i="0" dirty="0" err="1"/>
              <a:t>getting</a:t>
            </a:r>
            <a:r>
              <a:rPr lang="nl-NL" i="0" dirty="0"/>
              <a:t> </a:t>
            </a:r>
            <a:r>
              <a:rPr lang="nl-NL" i="0" dirty="0" err="1"/>
              <a:t>started</a:t>
            </a:r>
            <a:r>
              <a:rPr lang="nl-NL" i="0" dirty="0"/>
              <a:t> </a:t>
            </a:r>
            <a:r>
              <a:rPr lang="nl-NL" i="0" dirty="0" err="1"/>
              <a:t>with</a:t>
            </a:r>
            <a:r>
              <a:rPr lang="nl-NL" i="0" dirty="0"/>
              <a:t> </a:t>
            </a:r>
            <a:r>
              <a:rPr lang="nl-NL" i="0" dirty="0" err="1"/>
              <a:t>testing</a:t>
            </a:r>
            <a:r>
              <a:rPr lang="nl-NL" i="0" dirty="0"/>
              <a:t>, sample </a:t>
            </a:r>
            <a:r>
              <a:rPr lang="nl-NL" i="0" dirty="0" err="1"/>
              <a:t>requests</a:t>
            </a:r>
            <a:r>
              <a:rPr lang="nl-NL" i="0" dirty="0"/>
              <a:t>, </a:t>
            </a:r>
            <a:r>
              <a:rPr lang="nl-NL" i="0" dirty="0" err="1"/>
              <a:t>and</a:t>
            </a:r>
            <a:r>
              <a:rPr lang="nl-NL" i="0" dirty="0"/>
              <a:t> code samples</a:t>
            </a:r>
          </a:p>
          <a:p>
            <a:endParaRPr lang="nl-NL" dirty="0"/>
          </a:p>
          <a:p>
            <a:r>
              <a:rPr lang="nl-NL" dirty="0"/>
              <a:t>Rustig spreken!</a:t>
            </a:r>
          </a:p>
          <a:p>
            <a:r>
              <a:rPr lang="en-GB" dirty="0"/>
              <a:t>3 minute</a:t>
            </a:r>
          </a:p>
          <a:p>
            <a:endParaRPr lang="nl-NL" dirty="0"/>
          </a:p>
        </p:txBody>
      </p:sp>
      <p:sp>
        <p:nvSpPr>
          <p:cNvPr id="4" name="Slide Number Placeholder 3"/>
          <p:cNvSpPr>
            <a:spLocks noGrp="1"/>
          </p:cNvSpPr>
          <p:nvPr>
            <p:ph type="sldNum" sz="quarter" idx="5"/>
          </p:nvPr>
        </p:nvSpPr>
        <p:spPr/>
        <p:txBody>
          <a:bodyPr/>
          <a:lstStyle/>
          <a:p>
            <a:fld id="{2C9DB0BE-D681-40E5-B730-42AADA87D32E}" type="slidenum">
              <a:rPr lang="nl-NL" smtClean="0"/>
              <a:t>15</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2400"/>
              </a:spcAft>
            </a:pPr>
            <a:r>
              <a:rPr lang="en-US" sz="1200" dirty="0">
                <a:latin typeface="+mn-lt"/>
              </a:rPr>
              <a:t>Faster integration using innovative Visual Designer </a:t>
            </a:r>
          </a:p>
          <a:p>
            <a:pPr>
              <a:spcAft>
                <a:spcPts val="2400"/>
              </a:spcAft>
            </a:pPr>
            <a:r>
              <a:rPr lang="en-US" sz="1200" dirty="0">
                <a:latin typeface="+mn-lt"/>
              </a:rPr>
              <a:t>Easy workflow creation with triggers and actions</a:t>
            </a:r>
          </a:p>
          <a:p>
            <a:pPr>
              <a:spcAft>
                <a:spcPts val="2400"/>
              </a:spcAft>
            </a:pPr>
            <a:r>
              <a:rPr lang="en-US" sz="1200" dirty="0">
                <a:latin typeface="+mn-lt"/>
              </a:rPr>
              <a:t>Mashup applications, data and services</a:t>
            </a:r>
          </a:p>
          <a:p>
            <a:pPr>
              <a:spcAft>
                <a:spcPts val="2400"/>
              </a:spcAft>
            </a:pPr>
            <a:r>
              <a:rPr lang="en-US" sz="1200" dirty="0">
                <a:latin typeface="+mn-lt"/>
              </a:rPr>
              <a:t>Built for mission critical Enterprise Integration</a:t>
            </a:r>
          </a:p>
          <a:p>
            <a:pPr>
              <a:spcAft>
                <a:spcPts val="2400"/>
              </a:spcAft>
            </a:pPr>
            <a:r>
              <a:rPr lang="en-US" sz="1200" dirty="0">
                <a:latin typeface="+mn-lt"/>
              </a:rPr>
              <a:t>Create, deploy, manage and monitor</a:t>
            </a:r>
          </a:p>
          <a:p>
            <a:pPr>
              <a:spcAft>
                <a:spcPts val="2400"/>
              </a:spcAft>
            </a:pPr>
            <a:endParaRPr lang="en-US" sz="1200" dirty="0">
              <a:latin typeface="+mn-lt"/>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5E55AF0-6808-4214-B1E5-0442E755318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422119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9F67C77-7EFA-4CAA-A410-E92D82C8E6E1}" type="slidenum">
              <a:rPr lang="en-US" smtClean="0"/>
              <a:pPr/>
              <a:t>17</a:t>
            </a:fld>
            <a:endParaRPr lang="en-US"/>
          </a:p>
        </p:txBody>
      </p:sp>
    </p:spTree>
    <p:extLst>
      <p:ext uri="{BB962C8B-B14F-4D97-AF65-F5344CB8AC3E}">
        <p14:creationId xmlns:p14="http://schemas.microsoft.com/office/powerpoint/2010/main" val="14909572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TechReady 18</a:t>
            </a: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E1DBA7-401E-4B01-9184-DF148BFD5337}"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4/9/2021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82130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Layouts/_rels/slideLayout4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10.jpe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0.jpeg"/><Relationship Id="rId1" Type="http://schemas.openxmlformats.org/officeDocument/2006/relationships/slideMaster" Target="../slideMasters/slideMaster2.xml"/><Relationship Id="rId6" Type="http://schemas.openxmlformats.org/officeDocument/2006/relationships/image" Target="../media/image11.png"/><Relationship Id="rId5" Type="http://schemas.openxmlformats.org/officeDocument/2006/relationships/image" Target="../media/image18.jpeg"/><Relationship Id="rId4" Type="http://schemas.openxmlformats.org/officeDocument/2006/relationships/image" Target="../media/image17.jpe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21.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69301" y="3441247"/>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8297400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283414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4013833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1791651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7822" cy="1158793"/>
          </a:xfrm>
          <a:noFill/>
        </p:spPr>
        <p:txBody>
          <a:bodyPr wrap="square" tIns="91440" bIns="91440" anchor="t" anchorCtr="0">
            <a:spAutoFit/>
          </a:bodyPr>
          <a:lstStyle>
            <a:lvl1pPr>
              <a:defRPr sz="7058" spc="-98"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32704477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109556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066739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8403402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43479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9269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793770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4362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899390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597107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ULLETED ONE TITLE">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334" y="1600201"/>
            <a:ext cx="11159066" cy="4525963"/>
          </a:xfrm>
        </p:spPr>
        <p:txBody>
          <a:bodyPr>
            <a:normAutofit/>
          </a:bodyPr>
          <a:lstStyle>
            <a:lvl1pPr marL="457189" indent="-457189" algn="l">
              <a:buClr>
                <a:schemeClr val="tx2"/>
              </a:buClr>
              <a:buSzPct val="50000"/>
              <a:buFont typeface="Lucida Grande"/>
              <a:buChar char="➔"/>
              <a:defRPr sz="3200">
                <a:solidFill>
                  <a:srgbClr val="2B2C27"/>
                </a:solidFill>
                <a:latin typeface="Segoe UI Light" panose="020B0502040204020203" pitchFamily="34" charset="0"/>
                <a:cs typeface="Segoe UI Light" panose="020B0502040204020203" pitchFamily="34" charset="0"/>
              </a:defRPr>
            </a:lvl1pPr>
            <a:lvl2pPr marL="990575" indent="-380990" algn="l">
              <a:buClr>
                <a:schemeClr val="tx1"/>
              </a:buClr>
              <a:buSzPct val="50000"/>
              <a:buFont typeface="Lucida Grande"/>
              <a:buChar char="➔"/>
              <a:defRPr sz="2667">
                <a:solidFill>
                  <a:srgbClr val="2B2C27"/>
                </a:solidFill>
                <a:latin typeface="Segoe UI Light" panose="020B0502040204020203" pitchFamily="34" charset="0"/>
                <a:cs typeface="Segoe UI Light" panose="020B0502040204020203" pitchFamily="34" charset="0"/>
              </a:defRPr>
            </a:lvl2pPr>
            <a:lvl3pPr marL="1523962" indent="-304792" algn="l">
              <a:buClr>
                <a:schemeClr val="tx2"/>
              </a:buClr>
              <a:buSzPct val="50000"/>
              <a:buFont typeface="Arial"/>
              <a:buChar char="•"/>
              <a:defRPr sz="2400">
                <a:solidFill>
                  <a:srgbClr val="2B2C27"/>
                </a:solidFill>
                <a:latin typeface="Segoe UI Light" panose="020B0502040204020203" pitchFamily="34" charset="0"/>
                <a:cs typeface="Segoe UI Light" panose="020B0502040204020203" pitchFamily="34" charset="0"/>
              </a:defRPr>
            </a:lvl3pPr>
            <a:lvl4pPr marL="2133547" indent="-304792" algn="l">
              <a:buClr>
                <a:schemeClr val="tx1">
                  <a:lumMod val="75000"/>
                  <a:lumOff val="25000"/>
                </a:schemeClr>
              </a:buClr>
              <a:buSzPct val="50000"/>
              <a:buFont typeface="Arial"/>
              <a:buChar char="•"/>
              <a:defRPr sz="2133">
                <a:solidFill>
                  <a:srgbClr val="2B2C27"/>
                </a:solidFill>
                <a:latin typeface="Segoe UI Light" panose="020B0502040204020203" pitchFamily="34" charset="0"/>
                <a:cs typeface="Segoe UI Light" panose="020B0502040204020203" pitchFamily="34" charset="0"/>
              </a:defRPr>
            </a:lvl4pPr>
            <a:lvl5pPr marL="2743131" indent="-304792" algn="l">
              <a:buClr>
                <a:schemeClr val="tx2"/>
              </a:buClr>
              <a:buSzPct val="50000"/>
              <a:buFont typeface="Arial"/>
              <a:buChar char="•"/>
              <a:defRPr sz="2133">
                <a:solidFill>
                  <a:srgbClr val="2B2C27"/>
                </a:solidFill>
                <a:latin typeface="Segoe UI Light" panose="020B0502040204020203" pitchFamily="34" charset="0"/>
                <a:cs typeface="Segoe UI 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p:cNvSpPr>
            <a:spLocks noGrp="1"/>
          </p:cNvSpPr>
          <p:nvPr>
            <p:ph type="title"/>
          </p:nvPr>
        </p:nvSpPr>
        <p:spPr>
          <a:xfrm>
            <a:off x="423334" y="274639"/>
            <a:ext cx="11159066" cy="1143000"/>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3645551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2165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Only">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3" y="1763476"/>
            <a:ext cx="4225335" cy="3214201"/>
          </a:xfrm>
        </p:spPr>
        <p:txBody>
          <a:bodyPr/>
          <a:lstStyle>
            <a:lvl1pPr algn="ctr">
              <a:defRPr>
                <a:solidFill>
                  <a:schemeClr val="bg1"/>
                </a:solidFill>
              </a:defRPr>
            </a:lvl1pPr>
          </a:lstStyle>
          <a:p>
            <a:r>
              <a:rPr lang="en-US" dirty="0"/>
              <a:t>Click to edit Master title style</a:t>
            </a:r>
          </a:p>
        </p:txBody>
      </p:sp>
      <p:sp>
        <p:nvSpPr>
          <p:cNvPr id="3" name="Rectangle 2"/>
          <p:cNvSpPr/>
          <p:nvPr userDrawn="1"/>
        </p:nvSpPr>
        <p:spPr bwMode="auto">
          <a:xfrm>
            <a:off x="4751363" y="5"/>
            <a:ext cx="7440636" cy="685800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58" tIns="143326" rIns="179158" bIns="143326" numCol="1" spcCol="0" rtlCol="0" fromWordArt="0" anchor="t" anchorCtr="0" forceAA="0" compatLnSpc="1">
            <a:prstTxWarp prst="textNoShape">
              <a:avLst/>
            </a:prstTxWarp>
            <a:noAutofit/>
          </a:bodyPr>
          <a:lstStyle/>
          <a:p>
            <a:pPr algn="ctr" defTabSz="913295" fontAlgn="base">
              <a:lnSpc>
                <a:spcPct val="90000"/>
              </a:lnSpc>
              <a:spcBef>
                <a:spcPct val="0"/>
              </a:spcBef>
              <a:spcAft>
                <a:spcPct val="0"/>
              </a:spcAft>
              <a:defRPr/>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4" name="Content Placeholder 2">
            <a:extLst>
              <a:ext uri="{FF2B5EF4-FFF2-40B4-BE49-F238E27FC236}">
                <a16:creationId xmlns:a16="http://schemas.microsoft.com/office/drawing/2014/main" id="{178B6BFF-CA12-4F40-9338-171B2B283BBF}"/>
              </a:ext>
            </a:extLst>
          </p:cNvPr>
          <p:cNvSpPr>
            <a:spLocks noGrp="1"/>
          </p:cNvSpPr>
          <p:nvPr>
            <p:ph idx="1"/>
          </p:nvPr>
        </p:nvSpPr>
        <p:spPr>
          <a:xfrm>
            <a:off x="4751362" y="0"/>
            <a:ext cx="7440638" cy="6857999"/>
          </a:xfrm>
        </p:spPr>
        <p:txBody>
          <a:bodyPr anchor="ctr">
            <a:normAutofit/>
          </a:bodyPr>
          <a:lstStyle>
            <a:lvl1pPr marL="360000" indent="0" algn="l">
              <a:buClr>
                <a:schemeClr val="tx2"/>
              </a:buClr>
              <a:buSzPct val="50000"/>
              <a:buFont typeface="Lucida Grande"/>
              <a:buNone/>
              <a:defRPr sz="3200">
                <a:solidFill>
                  <a:srgbClr val="2B2C27"/>
                </a:solidFill>
                <a:latin typeface="Segoe UI Light" panose="020B0502040204020203" pitchFamily="34" charset="0"/>
                <a:cs typeface="Segoe UI Light" panose="020B0502040204020203" pitchFamily="34" charset="0"/>
              </a:defRPr>
            </a:lvl1pPr>
            <a:lvl2pPr marL="609585" indent="0" algn="l">
              <a:buClr>
                <a:schemeClr val="tx1"/>
              </a:buClr>
              <a:buSzPct val="50000"/>
              <a:buFont typeface="Lucida Grande"/>
              <a:buNone/>
              <a:defRPr sz="2667">
                <a:solidFill>
                  <a:srgbClr val="2B2C27"/>
                </a:solidFill>
                <a:latin typeface="Segoe UI Light" panose="020B0502040204020203" pitchFamily="34" charset="0"/>
                <a:cs typeface="Segoe UI Light" panose="020B0502040204020203" pitchFamily="34" charset="0"/>
              </a:defRPr>
            </a:lvl2pPr>
            <a:lvl3pPr marL="1219170" indent="0" algn="l">
              <a:buClr>
                <a:schemeClr val="tx2"/>
              </a:buClr>
              <a:buSzPct val="50000"/>
              <a:buFont typeface="Arial"/>
              <a:buNone/>
              <a:defRPr sz="2400">
                <a:solidFill>
                  <a:srgbClr val="2B2C27"/>
                </a:solidFill>
                <a:latin typeface="Segoe UI Light" panose="020B0502040204020203" pitchFamily="34" charset="0"/>
                <a:cs typeface="Segoe UI Light" panose="020B0502040204020203" pitchFamily="34" charset="0"/>
              </a:defRPr>
            </a:lvl3pPr>
            <a:lvl4pPr marL="1828755" indent="0" algn="l">
              <a:buClr>
                <a:schemeClr val="tx1">
                  <a:lumMod val="75000"/>
                  <a:lumOff val="25000"/>
                </a:schemeClr>
              </a:buClr>
              <a:buSzPct val="50000"/>
              <a:buFont typeface="Arial"/>
              <a:buNone/>
              <a:defRPr sz="2133">
                <a:solidFill>
                  <a:srgbClr val="2B2C27"/>
                </a:solidFill>
                <a:latin typeface="Segoe UI Light" panose="020B0502040204020203" pitchFamily="34" charset="0"/>
                <a:cs typeface="Segoe UI Light" panose="020B0502040204020203" pitchFamily="34" charset="0"/>
              </a:defRPr>
            </a:lvl4pPr>
            <a:lvl5pPr marL="2438339" indent="0" algn="l">
              <a:buClr>
                <a:schemeClr val="tx2"/>
              </a:buClr>
              <a:buSzPct val="50000"/>
              <a:buFont typeface="Arial"/>
              <a:buNone/>
              <a:defRPr sz="2133">
                <a:solidFill>
                  <a:srgbClr val="2B2C27"/>
                </a:solidFill>
                <a:latin typeface="Segoe UI Light" panose="020B0502040204020203" pitchFamily="34" charset="0"/>
                <a:cs typeface="Segoe UI 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3439977"/>
      </p:ext>
    </p:extLst>
  </p:cSld>
  <p:clrMapOvr>
    <a:masterClrMapping/>
  </p:clrMapOvr>
  <p:transition>
    <p:fade/>
  </p:transition>
  <p:extLst>
    <p:ext uri="{DCECCB84-F9BA-43D5-87BE-67443E8EF086}">
      <p15:sldGuideLst xmlns:p15="http://schemas.microsoft.com/office/powerpoint/2012/main">
        <p15:guide id="1" pos="3917">
          <p15:clr>
            <a:srgbClr val="FBAE40"/>
          </p15:clr>
        </p15:guide>
        <p15:guide id="2" pos="334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21860022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cSld name="2_Title Slide">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99402"/>
            <a:ext cx="9144000" cy="1324681"/>
          </a:xfrm>
        </p:spPr>
        <p:txBody>
          <a:bodyPr anchor="b"/>
          <a:lstStyle>
            <a:lvl1pPr algn="ctr">
              <a:defRPr sz="4400">
                <a:solidFill>
                  <a:schemeClr val="bg1"/>
                </a:solidFill>
                <a:latin typeface="Segoe UI Black" panose="020B0A02040204020203" pitchFamily="34" charset="0"/>
                <a:ea typeface="Segoe UI Black" panose="020B0A02040204020203" pitchFamily="34" charset="0"/>
                <a:cs typeface="Segoe UI Black" panose="020B0A02040204020203" pitchFamily="34" charset="0"/>
              </a:defRPr>
            </a:lvl1pPr>
          </a:lstStyle>
          <a:p>
            <a:r>
              <a:rPr lang="en-US" dirty="0"/>
              <a:t>Click to edit Master title style</a:t>
            </a:r>
            <a:endParaRPr lang="en-NZ" dirty="0"/>
          </a:p>
        </p:txBody>
      </p:sp>
      <p:sp>
        <p:nvSpPr>
          <p:cNvPr id="3" name="Subtitle 2"/>
          <p:cNvSpPr>
            <a:spLocks noGrp="1"/>
          </p:cNvSpPr>
          <p:nvPr>
            <p:ph type="subTitle" idx="1"/>
          </p:nvPr>
        </p:nvSpPr>
        <p:spPr>
          <a:xfrm>
            <a:off x="1524000" y="1735025"/>
            <a:ext cx="9144000" cy="517065"/>
          </a:xfrm>
        </p:spPr>
        <p:txBody>
          <a:bodyPr/>
          <a:lstStyle>
            <a:lvl1pPr marL="0" indent="0" algn="ctr">
              <a:buNone/>
              <a:defRPr sz="2400">
                <a:solidFill>
                  <a:schemeClr val="bg1"/>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endParaRPr lang="en-NZ" dirty="0"/>
          </a:p>
        </p:txBody>
      </p:sp>
    </p:spTree>
    <p:extLst>
      <p:ext uri="{BB962C8B-B14F-4D97-AF65-F5344CB8AC3E}">
        <p14:creationId xmlns:p14="http://schemas.microsoft.com/office/powerpoint/2010/main" val="101946071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1_Section Tit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hasCustomPrompt="1"/>
          </p:nvPr>
        </p:nvSpPr>
        <p:spPr>
          <a:xfrm>
            <a:off x="269239" y="2084172"/>
            <a:ext cx="11653523" cy="724246"/>
          </a:xfrm>
          <a:noFill/>
        </p:spPr>
        <p:txBody>
          <a:bodyPr tIns="91440" bIns="91440" anchor="t" anchorCtr="0">
            <a:spAutoFit/>
          </a:bodyPr>
          <a:lstStyle>
            <a:lvl1pPr>
              <a:defRPr sz="3921"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09885530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With Bullets">
    <p:spTree>
      <p:nvGrpSpPr>
        <p:cNvPr id="1" name=""/>
        <p:cNvGrpSpPr/>
        <p:nvPr/>
      </p:nvGrpSpPr>
      <p:grpSpPr>
        <a:xfrm>
          <a:off x="0" y="0"/>
          <a:ext cx="0" cy="0"/>
          <a:chOff x="0" y="0"/>
          <a:chExt cx="0" cy="0"/>
        </a:xfrm>
      </p:grpSpPr>
      <p:pic>
        <p:nvPicPr>
          <p:cNvPr id="5" name="Picture 4"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3" name="Text Placeholder 2"/>
          <p:cNvSpPr>
            <a:spLocks noGrp="1"/>
          </p:cNvSpPr>
          <p:nvPr>
            <p:ph type="body" sz="quarter" idx="10" hasCustomPrompt="1"/>
          </p:nvPr>
        </p:nvSpPr>
        <p:spPr>
          <a:xfrm>
            <a:off x="267683" y="1084506"/>
            <a:ext cx="11655078" cy="4697316"/>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a:p>
            <a:pPr lvl="2"/>
            <a:r>
              <a:rPr lang="en-US"/>
              <a:t>Third level</a:t>
            </a:r>
          </a:p>
        </p:txBody>
      </p:sp>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
        <p:nvSpPr>
          <p:cNvPr id="8" name="TextBox 7">
            <a:extLst>
              <a:ext uri="{FF2B5EF4-FFF2-40B4-BE49-F238E27FC236}">
                <a16:creationId xmlns:a16="http://schemas.microsoft.com/office/drawing/2014/main" id="{F274B203-97E1-477F-A250-1D1A465EB884}"/>
              </a:ext>
            </a:extLst>
          </p:cNvPr>
          <p:cNvSpPr txBox="1"/>
          <p:nvPr userDrawn="1"/>
        </p:nvSpPr>
        <p:spPr>
          <a:xfrm>
            <a:off x="11014974" y="6419337"/>
            <a:ext cx="1254189" cy="433965"/>
          </a:xfrm>
          <a:prstGeom prst="rect">
            <a:avLst/>
          </a:prstGeom>
          <a:noFill/>
        </p:spPr>
        <p:txBody>
          <a:bodyPr wrap="none" lIns="182880" tIns="146304" rIns="182880" bIns="146304" rtlCol="0">
            <a:spAutoFit/>
          </a:bodyPr>
          <a:lstStyle/>
          <a:p>
            <a:pPr>
              <a:lnSpc>
                <a:spcPct val="90000"/>
              </a:lnSpc>
              <a:spcAft>
                <a:spcPts val="600"/>
              </a:spcAft>
            </a:pPr>
            <a:r>
              <a:rPr lang="en-GB" sz="1000" dirty="0">
                <a:solidFill>
                  <a:schemeClr val="bg2"/>
                </a:solidFill>
              </a:rPr>
              <a:t>@egrootenboer</a:t>
            </a:r>
            <a:endParaRPr lang="nl-NL" sz="1000" dirty="0" err="1">
              <a:solidFill>
                <a:schemeClr val="bg2"/>
              </a:solidFill>
            </a:endParaRPr>
          </a:p>
        </p:txBody>
      </p:sp>
    </p:spTree>
    <p:extLst>
      <p:ext uri="{BB962C8B-B14F-4D97-AF65-F5344CB8AC3E}">
        <p14:creationId xmlns:p14="http://schemas.microsoft.com/office/powerpoint/2010/main" val="1744051304"/>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1_Walkin (event name)">
    <p:bg>
      <p:bgPr>
        <a:solidFill>
          <a:schemeClr val="tx1"/>
        </a:solidFill>
        <a:effectLst/>
      </p:bgPr>
    </p:bg>
    <p:spTree>
      <p:nvGrpSpPr>
        <p:cNvPr id="1" name=""/>
        <p:cNvGrpSpPr/>
        <p:nvPr/>
      </p:nvGrpSpPr>
      <p:grpSpPr>
        <a:xfrm>
          <a:off x="0" y="0"/>
          <a:ext cx="0" cy="0"/>
          <a:chOff x="0" y="0"/>
          <a:chExt cx="0" cy="0"/>
        </a:xfrm>
      </p:grpSpPr>
      <p:pic>
        <p:nvPicPr>
          <p:cNvPr id="6" name="Picture 5" descr="A picture containing honeycomb, white&#10;&#10;Description automatically generated">
            <a:extLst>
              <a:ext uri="{FF2B5EF4-FFF2-40B4-BE49-F238E27FC236}">
                <a16:creationId xmlns:a16="http://schemas.microsoft.com/office/drawing/2014/main" id="{7AE77976-6D4D-C843-9F08-17E7F37EA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Title 1"/>
          <p:cNvSpPr>
            <a:spLocks noGrp="1"/>
          </p:cNvSpPr>
          <p:nvPr>
            <p:ph type="title" hasCustomPrompt="1"/>
          </p:nvPr>
        </p:nvSpPr>
        <p:spPr>
          <a:xfrm>
            <a:off x="269302" y="2629243"/>
            <a:ext cx="8964185" cy="1793104"/>
          </a:xfrm>
          <a:noFill/>
        </p:spPr>
        <p:txBody>
          <a:bodyPr lIns="146304" tIns="91440" rIns="146304" bIns="91440" anchor="t" anchorCtr="0"/>
          <a:lstStyle>
            <a:lvl1pPr>
              <a:defRPr sz="5294" spc="-98" baseline="0">
                <a:solidFill>
                  <a:srgbClr val="00B0F0"/>
                </a:solidFill>
              </a:defRPr>
            </a:lvl1pPr>
          </a:lstStyle>
          <a:p>
            <a:r>
              <a:rPr lang="en-US"/>
              <a:t>Title Page</a:t>
            </a:r>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3087009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789475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1_Walkin (event name)">
    <p:bg>
      <p:bgPr>
        <a:solidFill>
          <a:schemeClr val="tx1"/>
        </a:solidFill>
        <a:effectLst/>
      </p:bgPr>
    </p:bg>
    <p:spTree>
      <p:nvGrpSpPr>
        <p:cNvPr id="1" name=""/>
        <p:cNvGrpSpPr/>
        <p:nvPr/>
      </p:nvGrpSpPr>
      <p:grpSpPr>
        <a:xfrm>
          <a:off x="0" y="0"/>
          <a:ext cx="0" cy="0"/>
          <a:chOff x="0" y="0"/>
          <a:chExt cx="0" cy="0"/>
        </a:xfrm>
      </p:grpSpPr>
      <p:pic>
        <p:nvPicPr>
          <p:cNvPr id="6" name="Picture 5" descr="A picture containing honeycomb, white&#10;&#10;Description automatically generated">
            <a:extLst>
              <a:ext uri="{FF2B5EF4-FFF2-40B4-BE49-F238E27FC236}">
                <a16:creationId xmlns:a16="http://schemas.microsoft.com/office/drawing/2014/main" id="{7AE77976-6D4D-C843-9F08-17E7F37EA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Title 1"/>
          <p:cNvSpPr>
            <a:spLocks noGrp="1"/>
          </p:cNvSpPr>
          <p:nvPr>
            <p:ph type="title" hasCustomPrompt="1"/>
          </p:nvPr>
        </p:nvSpPr>
        <p:spPr>
          <a:xfrm>
            <a:off x="269302" y="2629243"/>
            <a:ext cx="8964185" cy="1793104"/>
          </a:xfrm>
          <a:noFill/>
        </p:spPr>
        <p:txBody>
          <a:bodyPr lIns="146304" tIns="91440" rIns="146304" bIns="91440" anchor="t" anchorCtr="0"/>
          <a:lstStyle>
            <a:lvl1pPr>
              <a:defRPr sz="5294" spc="-98" baseline="0">
                <a:solidFill>
                  <a:srgbClr val="00B0F0"/>
                </a:solidFill>
              </a:defRPr>
            </a:lvl1pPr>
          </a:lstStyle>
          <a:p>
            <a:r>
              <a:rPr lang="en-US"/>
              <a:t>Title Page</a:t>
            </a:r>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36152121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1" r="34724"/>
          <a:stretch/>
        </p:blipFill>
        <p:spPr>
          <a:xfrm flipH="1">
            <a:off x="4058653" y="0"/>
            <a:ext cx="8133347" cy="6854148"/>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3290"/>
          <a:stretch/>
        </p:blipFill>
        <p:spPr>
          <a:xfrm>
            <a:off x="0" y="0"/>
            <a:ext cx="11790947" cy="6858000"/>
          </a:xfrm>
          <a:prstGeom prst="rect">
            <a:avLst/>
          </a:prstGeom>
        </p:spPr>
      </p:pic>
      <p:sp>
        <p:nvSpPr>
          <p:cNvPr id="4" name="Title 1"/>
          <p:cNvSpPr>
            <a:spLocks noGrp="1"/>
          </p:cNvSpPr>
          <p:nvPr>
            <p:ph type="title" hasCustomPrompt="1"/>
          </p:nvPr>
        </p:nvSpPr>
        <p:spPr>
          <a:xfrm>
            <a:off x="269303" y="2629243"/>
            <a:ext cx="6644844" cy="1793104"/>
          </a:xfrm>
          <a:noFill/>
        </p:spPr>
        <p:txBody>
          <a:bodyPr lIns="146304" tIns="91440" rIns="146304" bIns="91440" anchor="t" anchorCtr="0"/>
          <a:lstStyle>
            <a:lvl1pPr>
              <a:defRPr sz="5294" spc="-98" baseline="0">
                <a:solidFill>
                  <a:srgbClr val="00B0F0"/>
                </a:solidFill>
              </a:defRPr>
            </a:lvl1pPr>
          </a:lstStyle>
          <a:p>
            <a:r>
              <a:rPr lang="en-US"/>
              <a:t>Title Page</a:t>
            </a:r>
          </a:p>
        </p:txBody>
      </p:sp>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65458107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With Bullets">
    <p:spTree>
      <p:nvGrpSpPr>
        <p:cNvPr id="1" name=""/>
        <p:cNvGrpSpPr/>
        <p:nvPr/>
      </p:nvGrpSpPr>
      <p:grpSpPr>
        <a:xfrm>
          <a:off x="0" y="0"/>
          <a:ext cx="0" cy="0"/>
          <a:chOff x="0" y="0"/>
          <a:chExt cx="0" cy="0"/>
        </a:xfrm>
      </p:grpSpPr>
      <p:pic>
        <p:nvPicPr>
          <p:cNvPr id="5" name="Picture 4"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3" name="Text Placeholder 2"/>
          <p:cNvSpPr>
            <a:spLocks noGrp="1"/>
          </p:cNvSpPr>
          <p:nvPr>
            <p:ph type="body" sz="quarter" idx="10" hasCustomPrompt="1"/>
          </p:nvPr>
        </p:nvSpPr>
        <p:spPr>
          <a:xfrm>
            <a:off x="267683" y="1084506"/>
            <a:ext cx="11655078" cy="4697316"/>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a:p>
            <a:pPr lvl="2"/>
            <a:r>
              <a:rPr lang="en-US"/>
              <a:t>Third level</a:t>
            </a:r>
          </a:p>
        </p:txBody>
      </p:sp>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
        <p:nvSpPr>
          <p:cNvPr id="8" name="TextBox 7">
            <a:extLst>
              <a:ext uri="{FF2B5EF4-FFF2-40B4-BE49-F238E27FC236}">
                <a16:creationId xmlns:a16="http://schemas.microsoft.com/office/drawing/2014/main" id="{F274B203-97E1-477F-A250-1D1A465EB884}"/>
              </a:ext>
            </a:extLst>
          </p:cNvPr>
          <p:cNvSpPr txBox="1"/>
          <p:nvPr/>
        </p:nvSpPr>
        <p:spPr>
          <a:xfrm>
            <a:off x="11014974" y="6419337"/>
            <a:ext cx="1254189" cy="433965"/>
          </a:xfrm>
          <a:prstGeom prst="rect">
            <a:avLst/>
          </a:prstGeom>
          <a:noFill/>
        </p:spPr>
        <p:txBody>
          <a:bodyPr wrap="none" lIns="182880" tIns="146304" rIns="182880" bIns="146304" rtlCol="0">
            <a:spAutoFit/>
          </a:bodyPr>
          <a:lstStyle/>
          <a:p>
            <a:pPr>
              <a:lnSpc>
                <a:spcPct val="90000"/>
              </a:lnSpc>
              <a:spcAft>
                <a:spcPts val="600"/>
              </a:spcAft>
            </a:pPr>
            <a:r>
              <a:rPr lang="en-GB" sz="1000" dirty="0">
                <a:solidFill>
                  <a:schemeClr val="bg2"/>
                </a:solidFill>
              </a:rPr>
              <a:t>@egrootenboer</a:t>
            </a:r>
            <a:endParaRPr lang="nl-NL" sz="1000" dirty="0" err="1">
              <a:solidFill>
                <a:schemeClr val="bg2"/>
              </a:solidFill>
            </a:endParaRPr>
          </a:p>
        </p:txBody>
      </p:sp>
    </p:spTree>
    <p:extLst>
      <p:ext uri="{BB962C8B-B14F-4D97-AF65-F5344CB8AC3E}">
        <p14:creationId xmlns:p14="http://schemas.microsoft.com/office/powerpoint/2010/main" val="361913722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pic>
        <p:nvPicPr>
          <p:cNvPr id="23" name="Picture 22"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angle 2"/>
          <p:cNvSpPr/>
          <p:nvPr/>
        </p:nvSpPr>
        <p:spPr bwMode="auto">
          <a:xfrm>
            <a:off x="457200" y="146304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1</a:t>
            </a:r>
          </a:p>
        </p:txBody>
      </p:sp>
      <p:sp>
        <p:nvSpPr>
          <p:cNvPr id="4" name="Rectangle 3"/>
          <p:cNvSpPr/>
          <p:nvPr/>
        </p:nvSpPr>
        <p:spPr bwMode="auto">
          <a:xfrm>
            <a:off x="457200" y="224028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2</a:t>
            </a:r>
          </a:p>
        </p:txBody>
      </p:sp>
      <p:sp>
        <p:nvSpPr>
          <p:cNvPr id="5" name="Rectangle 4"/>
          <p:cNvSpPr/>
          <p:nvPr/>
        </p:nvSpPr>
        <p:spPr bwMode="auto">
          <a:xfrm>
            <a:off x="457200" y="301752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3</a:t>
            </a:r>
          </a:p>
        </p:txBody>
      </p:sp>
      <p:sp>
        <p:nvSpPr>
          <p:cNvPr id="6" name="Rectangle 5"/>
          <p:cNvSpPr/>
          <p:nvPr/>
        </p:nvSpPr>
        <p:spPr bwMode="auto">
          <a:xfrm>
            <a:off x="457200" y="379476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4</a:t>
            </a:r>
          </a:p>
        </p:txBody>
      </p:sp>
      <p:sp>
        <p:nvSpPr>
          <p:cNvPr id="7" name="Rectangle 6"/>
          <p:cNvSpPr/>
          <p:nvPr/>
        </p:nvSpPr>
        <p:spPr bwMode="auto">
          <a:xfrm>
            <a:off x="457200" y="457200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5</a:t>
            </a:r>
          </a:p>
        </p:txBody>
      </p:sp>
      <p:sp>
        <p:nvSpPr>
          <p:cNvPr id="13" name="Rectangle 12"/>
          <p:cNvSpPr/>
          <p:nvPr/>
        </p:nvSpPr>
        <p:spPr bwMode="auto">
          <a:xfrm>
            <a:off x="1188720" y="146304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endParaRPr lang="en-US" sz="2000">
              <a:solidFill>
                <a:schemeClr val="tx1"/>
              </a:solidFill>
              <a:latin typeface="+mj-lt"/>
              <a:ea typeface="Segoe UI" pitchFamily="34" charset="0"/>
              <a:cs typeface="Segoe UI" pitchFamily="34" charset="0"/>
            </a:endParaRPr>
          </a:p>
        </p:txBody>
      </p:sp>
      <p:sp>
        <p:nvSpPr>
          <p:cNvPr id="14" name="Rectangle 13"/>
          <p:cNvSpPr/>
          <p:nvPr/>
        </p:nvSpPr>
        <p:spPr bwMode="auto">
          <a:xfrm>
            <a:off x="1188720" y="224028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15" name="Rectangle 14"/>
          <p:cNvSpPr/>
          <p:nvPr/>
        </p:nvSpPr>
        <p:spPr bwMode="auto">
          <a:xfrm>
            <a:off x="1188720" y="301752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16" name="Rectangle 15"/>
          <p:cNvSpPr/>
          <p:nvPr/>
        </p:nvSpPr>
        <p:spPr bwMode="auto">
          <a:xfrm>
            <a:off x="1188720" y="379476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17" name="Rectangle 16"/>
          <p:cNvSpPr/>
          <p:nvPr/>
        </p:nvSpPr>
        <p:spPr bwMode="auto">
          <a:xfrm>
            <a:off x="1188720" y="457200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2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25" name="Rectangle 24"/>
          <p:cNvSpPr/>
          <p:nvPr/>
        </p:nvSpPr>
        <p:spPr bwMode="auto">
          <a:xfrm>
            <a:off x="6090916" y="146304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6</a:t>
            </a:r>
          </a:p>
        </p:txBody>
      </p:sp>
      <p:sp>
        <p:nvSpPr>
          <p:cNvPr id="26" name="Rectangle 25"/>
          <p:cNvSpPr/>
          <p:nvPr/>
        </p:nvSpPr>
        <p:spPr bwMode="auto">
          <a:xfrm>
            <a:off x="6090916" y="224028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7</a:t>
            </a:r>
          </a:p>
        </p:txBody>
      </p:sp>
      <p:sp>
        <p:nvSpPr>
          <p:cNvPr id="27" name="Rectangle 26"/>
          <p:cNvSpPr/>
          <p:nvPr/>
        </p:nvSpPr>
        <p:spPr bwMode="auto">
          <a:xfrm>
            <a:off x="6090916" y="301752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8</a:t>
            </a:r>
          </a:p>
        </p:txBody>
      </p:sp>
      <p:sp>
        <p:nvSpPr>
          <p:cNvPr id="28" name="Rectangle 27"/>
          <p:cNvSpPr/>
          <p:nvPr/>
        </p:nvSpPr>
        <p:spPr bwMode="auto">
          <a:xfrm>
            <a:off x="6090916" y="379476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9</a:t>
            </a:r>
          </a:p>
        </p:txBody>
      </p:sp>
      <p:sp>
        <p:nvSpPr>
          <p:cNvPr id="29" name="Rectangle 28"/>
          <p:cNvSpPr/>
          <p:nvPr/>
        </p:nvSpPr>
        <p:spPr bwMode="auto">
          <a:xfrm>
            <a:off x="6090916" y="457200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10</a:t>
            </a:r>
          </a:p>
        </p:txBody>
      </p:sp>
      <p:sp>
        <p:nvSpPr>
          <p:cNvPr id="30" name="Rectangle 29"/>
          <p:cNvSpPr/>
          <p:nvPr/>
        </p:nvSpPr>
        <p:spPr bwMode="auto">
          <a:xfrm>
            <a:off x="6822436" y="146304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endParaRPr lang="en-US" sz="2000">
              <a:solidFill>
                <a:schemeClr val="tx1"/>
              </a:solidFill>
              <a:latin typeface="+mj-lt"/>
              <a:ea typeface="Segoe UI" pitchFamily="34" charset="0"/>
              <a:cs typeface="Segoe UI" pitchFamily="34" charset="0"/>
            </a:endParaRPr>
          </a:p>
        </p:txBody>
      </p:sp>
      <p:sp>
        <p:nvSpPr>
          <p:cNvPr id="31" name="Rectangle 30"/>
          <p:cNvSpPr/>
          <p:nvPr/>
        </p:nvSpPr>
        <p:spPr bwMode="auto">
          <a:xfrm>
            <a:off x="6822436" y="224028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32" name="Rectangle 31"/>
          <p:cNvSpPr/>
          <p:nvPr/>
        </p:nvSpPr>
        <p:spPr bwMode="auto">
          <a:xfrm>
            <a:off x="6822436" y="301752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33" name="Rectangle 32"/>
          <p:cNvSpPr/>
          <p:nvPr/>
        </p:nvSpPr>
        <p:spPr bwMode="auto">
          <a:xfrm>
            <a:off x="6822436" y="379476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34" name="Rectangle 33"/>
          <p:cNvSpPr/>
          <p:nvPr/>
        </p:nvSpPr>
        <p:spPr bwMode="auto">
          <a:xfrm>
            <a:off x="6822436" y="457200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grpSp>
        <p:nvGrpSpPr>
          <p:cNvPr id="47" name="Group 46"/>
          <p:cNvGrpSpPr/>
          <p:nvPr/>
        </p:nvGrpSpPr>
        <p:grpSpPr>
          <a:xfrm>
            <a:off x="394403" y="5938284"/>
            <a:ext cx="4727632" cy="325698"/>
            <a:chOff x="394403" y="5938284"/>
            <a:chExt cx="4727632" cy="325698"/>
          </a:xfrm>
        </p:grpSpPr>
        <p:sp>
          <p:nvSpPr>
            <p:cNvPr id="48" name="Rectangle 47"/>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49" name="Picture 48"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93704216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ide Photo Right">
    <p:spTree>
      <p:nvGrpSpPr>
        <p:cNvPr id="1" name=""/>
        <p:cNvGrpSpPr/>
        <p:nvPr/>
      </p:nvGrpSpPr>
      <p:grpSpPr>
        <a:xfrm>
          <a:off x="0" y="0"/>
          <a:ext cx="0" cy="0"/>
          <a:chOff x="0" y="0"/>
          <a:chExt cx="0" cy="0"/>
        </a:xfrm>
      </p:grpSpPr>
      <p:pic>
        <p:nvPicPr>
          <p:cNvPr id="5" name="Picture 4"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Picture Placeholder 3"/>
          <p:cNvSpPr>
            <a:spLocks noGrp="1"/>
          </p:cNvSpPr>
          <p:nvPr>
            <p:ph type="pic" sz="quarter" idx="11"/>
          </p:nvPr>
        </p:nvSpPr>
        <p:spPr>
          <a:xfrm>
            <a:off x="6248400" y="0"/>
            <a:ext cx="5943600" cy="6414247"/>
          </a:xfrm>
        </p:spPr>
        <p:txBody>
          <a:bodyPr/>
          <a:lstStyle/>
          <a:p>
            <a:r>
              <a:rPr lang="en-US"/>
              <a:t>Click icon to add picture</a:t>
            </a:r>
          </a:p>
        </p:txBody>
      </p:sp>
      <p:sp>
        <p:nvSpPr>
          <p:cNvPr id="3" name="Title 5"/>
          <p:cNvSpPr>
            <a:spLocks noGrp="1"/>
          </p:cNvSpPr>
          <p:nvPr>
            <p:ph type="title"/>
          </p:nvPr>
        </p:nvSpPr>
        <p:spPr>
          <a:xfrm>
            <a:off x="269240" y="289512"/>
            <a:ext cx="5491798"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4" name="Text Placeholder 2"/>
          <p:cNvSpPr>
            <a:spLocks noGrp="1"/>
          </p:cNvSpPr>
          <p:nvPr>
            <p:ph type="body" sz="quarter" idx="10" hasCustomPrompt="1"/>
          </p:nvPr>
        </p:nvSpPr>
        <p:spPr>
          <a:xfrm>
            <a:off x="267683" y="1084506"/>
            <a:ext cx="5493355" cy="1317284"/>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a:p>
            <a:pPr lvl="2"/>
            <a:r>
              <a:rPr lang="en-US"/>
              <a:t>Third level</a:t>
            </a:r>
          </a:p>
        </p:txBody>
      </p:sp>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22926390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ide Photo Left">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Picture Placeholder 3"/>
          <p:cNvSpPr>
            <a:spLocks noGrp="1"/>
          </p:cNvSpPr>
          <p:nvPr>
            <p:ph type="pic" sz="quarter" idx="11"/>
          </p:nvPr>
        </p:nvSpPr>
        <p:spPr>
          <a:xfrm>
            <a:off x="0" y="0"/>
            <a:ext cx="5943600" cy="6414247"/>
          </a:xfrm>
        </p:spPr>
        <p:txBody>
          <a:bodyPr/>
          <a:lstStyle/>
          <a:p>
            <a:r>
              <a:rPr lang="en-US"/>
              <a:t>Click icon to add picture</a:t>
            </a:r>
          </a:p>
        </p:txBody>
      </p:sp>
      <p:sp>
        <p:nvSpPr>
          <p:cNvPr id="5" name="Title 5"/>
          <p:cNvSpPr>
            <a:spLocks noGrp="1"/>
          </p:cNvSpPr>
          <p:nvPr>
            <p:ph type="title"/>
          </p:nvPr>
        </p:nvSpPr>
        <p:spPr>
          <a:xfrm>
            <a:off x="6320416" y="289512"/>
            <a:ext cx="5491798"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6" name="Text Placeholder 2"/>
          <p:cNvSpPr>
            <a:spLocks noGrp="1"/>
          </p:cNvSpPr>
          <p:nvPr>
            <p:ph type="body" sz="quarter" idx="10" hasCustomPrompt="1"/>
          </p:nvPr>
        </p:nvSpPr>
        <p:spPr>
          <a:xfrm>
            <a:off x="6318859" y="1084506"/>
            <a:ext cx="5493355" cy="1317284"/>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a:p>
            <a:pPr lvl="2"/>
            <a:r>
              <a:rPr lang="en-US"/>
              <a:t>Third level</a:t>
            </a:r>
          </a:p>
        </p:txBody>
      </p:sp>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98350213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Icon List">
    <p:spTree>
      <p:nvGrpSpPr>
        <p:cNvPr id="1" name=""/>
        <p:cNvGrpSpPr/>
        <p:nvPr/>
      </p:nvGrpSpPr>
      <p:grpSpPr>
        <a:xfrm>
          <a:off x="0" y="0"/>
          <a:ext cx="0" cy="0"/>
          <a:chOff x="0" y="0"/>
          <a:chExt cx="0" cy="0"/>
        </a:xfrm>
      </p:grpSpPr>
      <p:pic>
        <p:nvPicPr>
          <p:cNvPr id="6" name="Picture 5"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Picture Placeholder 3"/>
          <p:cNvSpPr>
            <a:spLocks noGrp="1"/>
          </p:cNvSpPr>
          <p:nvPr>
            <p:ph type="pic" sz="quarter" idx="11"/>
          </p:nvPr>
        </p:nvSpPr>
        <p:spPr>
          <a:xfrm>
            <a:off x="6248400" y="0"/>
            <a:ext cx="5943600" cy="6414247"/>
          </a:xfrm>
        </p:spPr>
        <p:txBody>
          <a:bodyPr/>
          <a:lstStyle/>
          <a:p>
            <a:r>
              <a:rPr lang="en-US"/>
              <a:t>Click icon to add picture</a:t>
            </a:r>
          </a:p>
        </p:txBody>
      </p:sp>
      <p:sp>
        <p:nvSpPr>
          <p:cNvPr id="4" name="Title 5"/>
          <p:cNvSpPr>
            <a:spLocks noGrp="1"/>
          </p:cNvSpPr>
          <p:nvPr>
            <p:ph type="title"/>
          </p:nvPr>
        </p:nvSpPr>
        <p:spPr>
          <a:xfrm>
            <a:off x="269240" y="289512"/>
            <a:ext cx="5491798"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5" name="Text Placeholder 2"/>
          <p:cNvSpPr>
            <a:spLocks noGrp="1"/>
          </p:cNvSpPr>
          <p:nvPr>
            <p:ph type="body" sz="quarter" idx="10" hasCustomPrompt="1"/>
          </p:nvPr>
        </p:nvSpPr>
        <p:spPr>
          <a:xfrm>
            <a:off x="267683" y="1084505"/>
            <a:ext cx="5493355" cy="946926"/>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p:txBody>
      </p:sp>
      <p:sp>
        <p:nvSpPr>
          <p:cNvPr id="7" name="Text Placeholder 2"/>
          <p:cNvSpPr>
            <a:spLocks noGrp="1"/>
          </p:cNvSpPr>
          <p:nvPr>
            <p:ph type="body" sz="quarter" idx="12" hasCustomPrompt="1"/>
          </p:nvPr>
        </p:nvSpPr>
        <p:spPr>
          <a:xfrm>
            <a:off x="267683" y="2926751"/>
            <a:ext cx="5493355" cy="415498"/>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1"/>
            <a:r>
              <a:rPr lang="en-US"/>
              <a:t>	Second level</a:t>
            </a:r>
          </a:p>
        </p:txBody>
      </p:sp>
      <p:sp>
        <p:nvSpPr>
          <p:cNvPr id="8" name="cloud">
            <a:extLst>
              <a:ext uri="{FF2B5EF4-FFF2-40B4-BE49-F238E27FC236}">
                <a16:creationId xmlns:a16="http://schemas.microsoft.com/office/drawing/2014/main" id="{9E29AF18-9A42-483A-921D-C3A5B3D9CD3E}"/>
              </a:ext>
            </a:extLst>
          </p:cNvPr>
          <p:cNvSpPr>
            <a:spLocks noChangeAspect="1"/>
          </p:cNvSpPr>
          <p:nvPr/>
        </p:nvSpPr>
        <p:spPr bwMode="auto">
          <a:xfrm>
            <a:off x="484086" y="2993139"/>
            <a:ext cx="502920" cy="32040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25400" cap="sq">
            <a:solidFill>
              <a:srgbClr val="00BCF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gradFill>
            </a:endParaRPr>
          </a:p>
        </p:txBody>
      </p:sp>
      <p:sp>
        <p:nvSpPr>
          <p:cNvPr id="10" name="Text Placeholder 2"/>
          <p:cNvSpPr>
            <a:spLocks noGrp="1"/>
          </p:cNvSpPr>
          <p:nvPr>
            <p:ph type="body" sz="quarter" idx="13" hasCustomPrompt="1"/>
          </p:nvPr>
        </p:nvSpPr>
        <p:spPr>
          <a:xfrm>
            <a:off x="267683" y="3841150"/>
            <a:ext cx="5493355" cy="415498"/>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1"/>
            <a:r>
              <a:rPr lang="en-US"/>
              <a:t>	Second level</a:t>
            </a:r>
          </a:p>
        </p:txBody>
      </p:sp>
      <p:sp>
        <p:nvSpPr>
          <p:cNvPr id="11" name="Text Placeholder 2"/>
          <p:cNvSpPr>
            <a:spLocks noGrp="1"/>
          </p:cNvSpPr>
          <p:nvPr>
            <p:ph type="body" sz="quarter" idx="14" hasCustomPrompt="1"/>
          </p:nvPr>
        </p:nvSpPr>
        <p:spPr>
          <a:xfrm>
            <a:off x="267683" y="4742103"/>
            <a:ext cx="5493355" cy="415498"/>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1"/>
            <a:r>
              <a:rPr lang="en-US"/>
              <a:t>	Second level</a:t>
            </a:r>
          </a:p>
        </p:txBody>
      </p:sp>
      <p:sp>
        <p:nvSpPr>
          <p:cNvPr id="12" name="binary">
            <a:extLst>
              <a:ext uri="{FF2B5EF4-FFF2-40B4-BE49-F238E27FC236}">
                <a16:creationId xmlns:a16="http://schemas.microsoft.com/office/drawing/2014/main" id="{3570C9EE-A8F1-4C55-ABDC-DF5147E52CFD}"/>
              </a:ext>
            </a:extLst>
          </p:cNvPr>
          <p:cNvSpPr>
            <a:spLocks noChangeAspect="1" noEditPoints="1"/>
          </p:cNvSpPr>
          <p:nvPr/>
        </p:nvSpPr>
        <p:spPr bwMode="auto">
          <a:xfrm>
            <a:off x="544522" y="3896381"/>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25400" cap="sq">
            <a:solidFill>
              <a:srgbClr val="00BCF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bot_3">
            <a:extLst>
              <a:ext uri="{FF2B5EF4-FFF2-40B4-BE49-F238E27FC236}">
                <a16:creationId xmlns:a16="http://schemas.microsoft.com/office/drawing/2014/main" id="{9156286E-D693-4AE0-90E2-A212223D33F8}"/>
              </a:ext>
            </a:extLst>
          </p:cNvPr>
          <p:cNvSpPr>
            <a:spLocks noChangeAspect="1" noEditPoints="1"/>
          </p:cNvSpPr>
          <p:nvPr/>
        </p:nvSpPr>
        <p:spPr bwMode="auto">
          <a:xfrm>
            <a:off x="457200" y="4787220"/>
            <a:ext cx="509767" cy="365760"/>
          </a:xfrm>
          <a:custGeom>
            <a:avLst/>
            <a:gdLst>
              <a:gd name="T0" fmla="*/ 134 w 420"/>
              <a:gd name="T1" fmla="*/ 154 h 302"/>
              <a:gd name="T2" fmla="*/ 157 w 420"/>
              <a:gd name="T3" fmla="*/ 131 h 302"/>
              <a:gd name="T4" fmla="*/ 180 w 420"/>
              <a:gd name="T5" fmla="*/ 154 h 302"/>
              <a:gd name="T6" fmla="*/ 157 w 420"/>
              <a:gd name="T7" fmla="*/ 177 h 302"/>
              <a:gd name="T8" fmla="*/ 134 w 420"/>
              <a:gd name="T9" fmla="*/ 154 h 302"/>
              <a:gd name="T10" fmla="*/ 241 w 420"/>
              <a:gd name="T11" fmla="*/ 154 h 302"/>
              <a:gd name="T12" fmla="*/ 264 w 420"/>
              <a:gd name="T13" fmla="*/ 177 h 302"/>
              <a:gd name="T14" fmla="*/ 287 w 420"/>
              <a:gd name="T15" fmla="*/ 154 h 302"/>
              <a:gd name="T16" fmla="*/ 264 w 420"/>
              <a:gd name="T17" fmla="*/ 131 h 302"/>
              <a:gd name="T18" fmla="*/ 241 w 420"/>
              <a:gd name="T19" fmla="*/ 154 h 302"/>
              <a:gd name="T20" fmla="*/ 276 w 420"/>
              <a:gd name="T21" fmla="*/ 302 h 302"/>
              <a:gd name="T22" fmla="*/ 410 w 420"/>
              <a:gd name="T23" fmla="*/ 168 h 302"/>
              <a:gd name="T24" fmla="*/ 410 w 420"/>
              <a:gd name="T25" fmla="*/ 132 h 302"/>
              <a:gd name="T26" fmla="*/ 276 w 420"/>
              <a:gd name="T27" fmla="*/ 0 h 302"/>
              <a:gd name="T28" fmla="*/ 144 w 420"/>
              <a:gd name="T29" fmla="*/ 0 h 302"/>
              <a:gd name="T30" fmla="*/ 10 w 420"/>
              <a:gd name="T31" fmla="*/ 132 h 302"/>
              <a:gd name="T32" fmla="*/ 10 w 420"/>
              <a:gd name="T33" fmla="*/ 168 h 302"/>
              <a:gd name="T34" fmla="*/ 145 w 420"/>
              <a:gd name="T35"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0" h="302">
                <a:moveTo>
                  <a:pt x="134" y="154"/>
                </a:moveTo>
                <a:cubicBezTo>
                  <a:pt x="134" y="141"/>
                  <a:pt x="144" y="131"/>
                  <a:pt x="157" y="131"/>
                </a:cubicBezTo>
                <a:cubicBezTo>
                  <a:pt x="169" y="131"/>
                  <a:pt x="180" y="141"/>
                  <a:pt x="180" y="154"/>
                </a:cubicBezTo>
                <a:cubicBezTo>
                  <a:pt x="180" y="167"/>
                  <a:pt x="169" y="177"/>
                  <a:pt x="157" y="177"/>
                </a:cubicBezTo>
                <a:cubicBezTo>
                  <a:pt x="144" y="177"/>
                  <a:pt x="134" y="167"/>
                  <a:pt x="134" y="154"/>
                </a:cubicBezTo>
                <a:close/>
                <a:moveTo>
                  <a:pt x="241" y="154"/>
                </a:moveTo>
                <a:cubicBezTo>
                  <a:pt x="241" y="167"/>
                  <a:pt x="251" y="177"/>
                  <a:pt x="264" y="177"/>
                </a:cubicBezTo>
                <a:cubicBezTo>
                  <a:pt x="276" y="177"/>
                  <a:pt x="287" y="167"/>
                  <a:pt x="287" y="154"/>
                </a:cubicBezTo>
                <a:cubicBezTo>
                  <a:pt x="287" y="141"/>
                  <a:pt x="276" y="131"/>
                  <a:pt x="264" y="131"/>
                </a:cubicBezTo>
                <a:cubicBezTo>
                  <a:pt x="251" y="131"/>
                  <a:pt x="241" y="141"/>
                  <a:pt x="241" y="154"/>
                </a:cubicBezTo>
                <a:close/>
                <a:moveTo>
                  <a:pt x="276" y="302"/>
                </a:moveTo>
                <a:cubicBezTo>
                  <a:pt x="276" y="302"/>
                  <a:pt x="276" y="302"/>
                  <a:pt x="410" y="168"/>
                </a:cubicBezTo>
                <a:cubicBezTo>
                  <a:pt x="420" y="158"/>
                  <a:pt x="420" y="142"/>
                  <a:pt x="410" y="132"/>
                </a:cubicBezTo>
                <a:cubicBezTo>
                  <a:pt x="410" y="132"/>
                  <a:pt x="410" y="132"/>
                  <a:pt x="276" y="0"/>
                </a:cubicBezTo>
                <a:moveTo>
                  <a:pt x="144" y="0"/>
                </a:moveTo>
                <a:cubicBezTo>
                  <a:pt x="10" y="132"/>
                  <a:pt x="10" y="132"/>
                  <a:pt x="10" y="132"/>
                </a:cubicBezTo>
                <a:cubicBezTo>
                  <a:pt x="0" y="142"/>
                  <a:pt x="0" y="158"/>
                  <a:pt x="10" y="168"/>
                </a:cubicBezTo>
                <a:cubicBezTo>
                  <a:pt x="145" y="302"/>
                  <a:pt x="145" y="302"/>
                  <a:pt x="145" y="302"/>
                </a:cubicBezTo>
              </a:path>
            </a:pathLst>
          </a:custGeom>
          <a:noFill/>
          <a:ln w="25400" cap="sq">
            <a:solidFill>
              <a:srgbClr val="00BCF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26" name="Group 25"/>
          <p:cNvGrpSpPr/>
          <p:nvPr/>
        </p:nvGrpSpPr>
        <p:grpSpPr>
          <a:xfrm>
            <a:off x="394403" y="5938284"/>
            <a:ext cx="4727632" cy="325698"/>
            <a:chOff x="394403" y="5938284"/>
            <a:chExt cx="4727632" cy="325698"/>
          </a:xfrm>
        </p:grpSpPr>
        <p:sp>
          <p:nvSpPr>
            <p:cNvPr id="27" name="Rectangle 26"/>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8" name="Picture 27"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969470523"/>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Hexagon Grid">
    <p:spTree>
      <p:nvGrpSpPr>
        <p:cNvPr id="1" name=""/>
        <p:cNvGrpSpPr/>
        <p:nvPr/>
      </p:nvGrpSpPr>
      <p:grpSpPr>
        <a:xfrm>
          <a:off x="0" y="0"/>
          <a:ext cx="0" cy="0"/>
          <a:chOff x="0" y="0"/>
          <a:chExt cx="0" cy="0"/>
        </a:xfrm>
      </p:grpSpPr>
      <p:pic>
        <p:nvPicPr>
          <p:cNvPr id="12" name="Picture 11"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grpSp>
        <p:nvGrpSpPr>
          <p:cNvPr id="33" name="Group 32"/>
          <p:cNvGrpSpPr/>
          <p:nvPr/>
        </p:nvGrpSpPr>
        <p:grpSpPr>
          <a:xfrm>
            <a:off x="462900" y="1233801"/>
            <a:ext cx="11236042" cy="4938399"/>
            <a:chOff x="462899" y="1206907"/>
            <a:chExt cx="11370513" cy="4939901"/>
          </a:xfrm>
        </p:grpSpPr>
        <p:sp>
          <p:nvSpPr>
            <p:cNvPr id="15" name="Hexagon 14"/>
            <p:cNvSpPr/>
            <p:nvPr userDrawn="1"/>
          </p:nvSpPr>
          <p:spPr bwMode="auto">
            <a:xfrm>
              <a:off x="462899" y="2215436"/>
              <a:ext cx="2251800" cy="1941207"/>
            </a:xfrm>
            <a:prstGeom prst="hexagon">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6" name="Hexagon 15"/>
            <p:cNvSpPr/>
            <p:nvPr userDrawn="1"/>
          </p:nvSpPr>
          <p:spPr bwMode="auto">
            <a:xfrm>
              <a:off x="2298790" y="3209018"/>
              <a:ext cx="2251800" cy="1941207"/>
            </a:xfrm>
            <a:prstGeom prst="hexagon">
              <a:avLst/>
            </a:prstGeom>
            <a:solidFill>
              <a:srgbClr val="0088D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Hexagon 16"/>
            <p:cNvSpPr/>
            <p:nvPr userDrawn="1"/>
          </p:nvSpPr>
          <p:spPr bwMode="auto">
            <a:xfrm>
              <a:off x="4114277" y="2201989"/>
              <a:ext cx="2251800" cy="1941207"/>
            </a:xfrm>
            <a:prstGeom prst="hexagon">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Hexagon 17"/>
            <p:cNvSpPr/>
            <p:nvPr userDrawn="1"/>
          </p:nvSpPr>
          <p:spPr bwMode="auto">
            <a:xfrm>
              <a:off x="5936722" y="3209018"/>
              <a:ext cx="2251800" cy="1941207"/>
            </a:xfrm>
            <a:prstGeom prst="hexagon">
              <a:avLst/>
            </a:prstGeom>
            <a:solidFill>
              <a:srgbClr val="0088D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9" name="Hexagon 18"/>
            <p:cNvSpPr/>
            <p:nvPr userDrawn="1"/>
          </p:nvSpPr>
          <p:spPr bwMode="auto">
            <a:xfrm>
              <a:off x="7759167" y="2201989"/>
              <a:ext cx="2251800" cy="1941207"/>
            </a:xfrm>
            <a:prstGeom prst="hexagon">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0" name="Hexagon 19"/>
            <p:cNvSpPr/>
            <p:nvPr userDrawn="1"/>
          </p:nvSpPr>
          <p:spPr bwMode="auto">
            <a:xfrm>
              <a:off x="9581612" y="3209018"/>
              <a:ext cx="2251800" cy="1941207"/>
            </a:xfrm>
            <a:prstGeom prst="hexagon">
              <a:avLst/>
            </a:prstGeom>
            <a:solidFill>
              <a:srgbClr val="0088D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9" name="Hexagon 28"/>
            <p:cNvSpPr/>
            <p:nvPr userDrawn="1"/>
          </p:nvSpPr>
          <p:spPr bwMode="auto">
            <a:xfrm>
              <a:off x="2291699" y="1206907"/>
              <a:ext cx="2251800" cy="1941207"/>
            </a:xfrm>
            <a:prstGeom prst="hexagon">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0" name="Hexagon 29"/>
            <p:cNvSpPr/>
            <p:nvPr userDrawn="1"/>
          </p:nvSpPr>
          <p:spPr bwMode="auto">
            <a:xfrm>
              <a:off x="4107052" y="4205601"/>
              <a:ext cx="2251800" cy="1941207"/>
            </a:xfrm>
            <a:prstGeom prst="hexagon">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1" name="Hexagon 30"/>
            <p:cNvSpPr/>
            <p:nvPr userDrawn="1"/>
          </p:nvSpPr>
          <p:spPr bwMode="auto">
            <a:xfrm>
              <a:off x="5935852" y="1206907"/>
              <a:ext cx="2251800" cy="1941207"/>
            </a:xfrm>
            <a:prstGeom prst="hexagon">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2" name="Hexagon 31"/>
            <p:cNvSpPr/>
            <p:nvPr userDrawn="1"/>
          </p:nvSpPr>
          <p:spPr bwMode="auto">
            <a:xfrm>
              <a:off x="7764652" y="4205601"/>
              <a:ext cx="2251800" cy="1941207"/>
            </a:xfrm>
            <a:prstGeom prst="hexagon">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8" name="Group 37"/>
          <p:cNvGrpSpPr/>
          <p:nvPr/>
        </p:nvGrpSpPr>
        <p:grpSpPr>
          <a:xfrm>
            <a:off x="394403" y="5938284"/>
            <a:ext cx="4727632" cy="325698"/>
            <a:chOff x="394403" y="5938284"/>
            <a:chExt cx="4727632" cy="325698"/>
          </a:xfrm>
        </p:grpSpPr>
        <p:sp>
          <p:nvSpPr>
            <p:cNvPr id="39" name="Rectangle 3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40" name="Picture 3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425925625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pic>
        <p:nvPicPr>
          <p:cNvPr id="7" name="Picture 6" descr="A picture containing indoor, tiled, sitting, photo&#10;&#10;Description automatically generated">
            <a:extLst>
              <a:ext uri="{FF2B5EF4-FFF2-40B4-BE49-F238E27FC236}">
                <a16:creationId xmlns:a16="http://schemas.microsoft.com/office/drawing/2014/main" id="{092E1B8A-B559-CF4E-9166-877D5D974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 Placeholder 3"/>
          <p:cNvSpPr>
            <a:spLocks noGrp="1"/>
          </p:cNvSpPr>
          <p:nvPr>
            <p:ph type="body" sz="quarter" idx="10"/>
          </p:nvPr>
        </p:nvSpPr>
        <p:spPr>
          <a:xfrm>
            <a:off x="269239" y="1101565"/>
            <a:ext cx="5557834" cy="1354944"/>
          </a:xfrm>
        </p:spPr>
        <p:txBody>
          <a:bodyPr wrap="square">
            <a:spAutoFit/>
          </a:bodyPr>
          <a:lstStyle>
            <a:lvl1pPr marL="0" indent="0">
              <a:spcBef>
                <a:spcPts val="1200"/>
              </a:spcBef>
              <a:buClr>
                <a:schemeClr val="tx1"/>
              </a:buClr>
              <a:buFont typeface="Wingdings" panose="05000000000000000000" pitchFamily="2" charset="2"/>
              <a:buNone/>
              <a:defRPr sz="1765" b="0">
                <a:latin typeface="+mn-lt"/>
              </a:defRPr>
            </a:lvl1pPr>
            <a:lvl2pPr marL="250553" indent="0">
              <a:buFont typeface="Wingdings" panose="05000000000000000000" pitchFamily="2" charset="2"/>
              <a:buNone/>
              <a:defRPr sz="1372" b="0"/>
            </a:lvl2pPr>
            <a:lvl3pPr marL="441968" indent="0">
              <a:buFont typeface="Wingdings" panose="05000000000000000000" pitchFamily="2" charset="2"/>
              <a:buNone/>
              <a:tabLst/>
              <a:defRPr sz="1372" b="0"/>
            </a:lvl3pPr>
            <a:lvl4pPr marL="639608" indent="0">
              <a:buFont typeface="Wingdings" panose="05000000000000000000" pitchFamily="2" charset="2"/>
              <a:buNone/>
              <a:defRPr sz="1372" b="0"/>
            </a:lvl4pPr>
            <a:lvl5pPr marL="837250" indent="0">
              <a:buFont typeface="Wingdings" panose="05000000000000000000" pitchFamily="2" charset="2"/>
              <a:buNone/>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368263" y="1101565"/>
            <a:ext cx="5557834" cy="1789491"/>
          </a:xfrm>
        </p:spPr>
        <p:txBody>
          <a:bodyPr wrap="square">
            <a:spAutoFit/>
          </a:bodyPr>
          <a:lstStyle>
            <a:lvl1pPr marL="0" indent="0">
              <a:spcBef>
                <a:spcPts val="1200"/>
              </a:spcBef>
              <a:buClr>
                <a:schemeClr val="tx1"/>
              </a:buClr>
              <a:buFont typeface="Arial" panose="020B0604020202020204" pitchFamily="34" charset="0"/>
              <a:buNone/>
              <a:defRPr lang="en-US" sz="1765"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1372"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1372"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1372"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1372"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Click to 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
        <p:nvSpPr>
          <p:cNvPr id="6"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grpSp>
        <p:nvGrpSpPr>
          <p:cNvPr id="20" name="Group 19"/>
          <p:cNvGrpSpPr/>
          <p:nvPr/>
        </p:nvGrpSpPr>
        <p:grpSpPr>
          <a:xfrm>
            <a:off x="394403" y="5938284"/>
            <a:ext cx="4727632" cy="325698"/>
            <a:chOff x="394403" y="5938284"/>
            <a:chExt cx="4727632" cy="325698"/>
          </a:xfrm>
        </p:grpSpPr>
        <p:sp>
          <p:nvSpPr>
            <p:cNvPr id="21" name="Rectangle 20"/>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2" name="Picture 21"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208331056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00BCF3"/>
        </a:solidFill>
        <a:effectLst/>
      </p:bgPr>
    </p:bg>
    <p:spTree>
      <p:nvGrpSpPr>
        <p:cNvPr id="1" name=""/>
        <p:cNvGrpSpPr/>
        <p:nvPr/>
      </p:nvGrpSpPr>
      <p:grpSpPr>
        <a:xfrm>
          <a:off x="0" y="0"/>
          <a:ext cx="0" cy="0"/>
          <a:chOff x="0" y="0"/>
          <a:chExt cx="0" cy="0"/>
        </a:xfrm>
      </p:grpSpPr>
      <p:pic>
        <p:nvPicPr>
          <p:cNvPr id="5" name="Picture 4" descr="A picture containing indoor, tiled, sitting, photo&#10;&#10;Description automatically generated">
            <a:extLst>
              <a:ext uri="{FF2B5EF4-FFF2-40B4-BE49-F238E27FC236}">
                <a16:creationId xmlns:a16="http://schemas.microsoft.com/office/drawing/2014/main" id="{092E1B8A-B559-CF4E-9166-877D5D974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
        <p:nvSpPr>
          <p:cNvPr id="8" name="TextBox 7">
            <a:extLst>
              <a:ext uri="{FF2B5EF4-FFF2-40B4-BE49-F238E27FC236}">
                <a16:creationId xmlns:a16="http://schemas.microsoft.com/office/drawing/2014/main" id="{52AEFEF5-D73B-4603-930A-6E5E0CAD09A2}"/>
              </a:ext>
            </a:extLst>
          </p:cNvPr>
          <p:cNvSpPr txBox="1"/>
          <p:nvPr/>
        </p:nvSpPr>
        <p:spPr>
          <a:xfrm>
            <a:off x="11014974" y="6419337"/>
            <a:ext cx="1254189" cy="433965"/>
          </a:xfrm>
          <a:prstGeom prst="rect">
            <a:avLst/>
          </a:prstGeom>
          <a:noFill/>
        </p:spPr>
        <p:txBody>
          <a:bodyPr wrap="none" lIns="182880" tIns="146304" rIns="182880" bIns="146304" rtlCol="0">
            <a:spAutoFit/>
          </a:bodyPr>
          <a:lstStyle/>
          <a:p>
            <a:pPr>
              <a:lnSpc>
                <a:spcPct val="90000"/>
              </a:lnSpc>
              <a:spcAft>
                <a:spcPts val="600"/>
              </a:spcAft>
            </a:pPr>
            <a:r>
              <a:rPr lang="en-GB" sz="1000" dirty="0">
                <a:solidFill>
                  <a:schemeClr val="bg2"/>
                </a:solidFill>
              </a:rPr>
              <a:t>@egrootenboer</a:t>
            </a:r>
            <a:endParaRPr lang="nl-NL" sz="1000" dirty="0" err="1">
              <a:solidFill>
                <a:schemeClr val="bg2"/>
              </a:solidFill>
            </a:endParaRPr>
          </a:p>
        </p:txBody>
      </p:sp>
    </p:spTree>
    <p:extLst>
      <p:ext uri="{BB962C8B-B14F-4D97-AF65-F5344CB8AC3E}">
        <p14:creationId xmlns:p14="http://schemas.microsoft.com/office/powerpoint/2010/main" val="104793164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466024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hasCustomPrompt="1"/>
          </p:nvPr>
        </p:nvSpPr>
        <p:spPr>
          <a:xfrm>
            <a:off x="269239" y="2084172"/>
            <a:ext cx="11653523" cy="724246"/>
          </a:xfrm>
          <a:noFill/>
        </p:spPr>
        <p:txBody>
          <a:bodyPr tIns="91440" bIns="91440" anchor="t" anchorCtr="0">
            <a:spAutoFit/>
          </a:bodyPr>
          <a:lstStyle>
            <a:lvl1pPr>
              <a:defRPr sz="3921"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2644322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1_Section Tit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hasCustomPrompt="1"/>
          </p:nvPr>
        </p:nvSpPr>
        <p:spPr>
          <a:xfrm>
            <a:off x="269239" y="2084172"/>
            <a:ext cx="11653523" cy="724246"/>
          </a:xfrm>
          <a:noFill/>
        </p:spPr>
        <p:txBody>
          <a:bodyPr tIns="91440" bIns="91440" anchor="t" anchorCtr="0">
            <a:spAutoFit/>
          </a:bodyPr>
          <a:lstStyle>
            <a:lvl1pPr>
              <a:defRPr sz="3921"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88426705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pic>
        <p:nvPicPr>
          <p:cNvPr id="5" name="Picture 4" descr="A picture containing honeycomb, white&#10;&#10;Description automatically generated">
            <a:extLst>
              <a:ext uri="{FF2B5EF4-FFF2-40B4-BE49-F238E27FC236}">
                <a16:creationId xmlns:a16="http://schemas.microsoft.com/office/drawing/2014/main" id="{7AE77976-6D4D-C843-9F08-17E7F37EA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 Placeholder 2"/>
          <p:cNvSpPr>
            <a:spLocks noGrp="1"/>
          </p:cNvSpPr>
          <p:nvPr>
            <p:ph type="body" sz="quarter" idx="10" hasCustomPrompt="1"/>
          </p:nvPr>
        </p:nvSpPr>
        <p:spPr>
          <a:xfrm>
            <a:off x="294577" y="1071059"/>
            <a:ext cx="11655078" cy="974626"/>
          </a:xfrm>
        </p:spPr>
        <p:txBody>
          <a:bodyPr/>
          <a:lstStyle>
            <a:lvl1pPr marL="0" indent="0">
              <a:spcBef>
                <a:spcPts val="1200"/>
              </a:spcBef>
              <a:spcAft>
                <a:spcPts val="1000"/>
              </a:spcAft>
              <a:buNone/>
              <a:defRPr sz="2800" b="0" i="0">
                <a:solidFill>
                  <a:schemeClr val="bg1"/>
                </a:solidFill>
                <a:latin typeface="Segoe UI Light" charset="0"/>
                <a:ea typeface="Segoe UI Light" charset="0"/>
                <a:cs typeface="Segoe UI Light" charset="0"/>
              </a:defRPr>
            </a:lvl1pPr>
            <a:lvl2pPr marL="224096" indent="0">
              <a:lnSpc>
                <a:spcPts val="1800"/>
              </a:lnSpc>
              <a:spcAft>
                <a:spcPts val="1000"/>
              </a:spcAft>
              <a:buNone/>
              <a:defRPr sz="1400" b="1" i="0">
                <a:solidFill>
                  <a:srgbClr val="00BCF3"/>
                </a:solidFill>
                <a:latin typeface="Segoe UI Semibold" charset="0"/>
                <a:ea typeface="Segoe UI Semibold" charset="0"/>
                <a:cs typeface="Segoe UI Semibold"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437139174"/>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Demo Break">
    <p:spTree>
      <p:nvGrpSpPr>
        <p:cNvPr id="1" name=""/>
        <p:cNvGrpSpPr/>
        <p:nvPr/>
      </p:nvGrpSpPr>
      <p:grpSpPr>
        <a:xfrm>
          <a:off x="0" y="0"/>
          <a:ext cx="0" cy="0"/>
          <a:chOff x="0" y="0"/>
          <a:chExt cx="0" cy="0"/>
        </a:xfrm>
      </p:grpSpPr>
      <p:pic>
        <p:nvPicPr>
          <p:cNvPr id="3" name="Picture 2" descr="A picture containing honeycomb, white&#10;&#10;Description automatically generated">
            <a:extLst>
              <a:ext uri="{FF2B5EF4-FFF2-40B4-BE49-F238E27FC236}">
                <a16:creationId xmlns:a16="http://schemas.microsoft.com/office/drawing/2014/main" id="{7AE77976-6D4D-C843-9F08-17E7F37EA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1"/>
          <p:cNvSpPr>
            <a:spLocks noGrp="1"/>
          </p:cNvSpPr>
          <p:nvPr>
            <p:ph type="title" hasCustomPrompt="1"/>
          </p:nvPr>
        </p:nvSpPr>
        <p:spPr>
          <a:xfrm>
            <a:off x="269302" y="2339875"/>
            <a:ext cx="8964185" cy="958909"/>
          </a:xfrm>
          <a:noFill/>
        </p:spPr>
        <p:txBody>
          <a:bodyPr lIns="146304" tIns="91440" rIns="146304" bIns="91440" anchor="t" anchorCtr="0"/>
          <a:lstStyle>
            <a:lvl1pPr>
              <a:defRPr sz="5294" spc="-98" baseline="0">
                <a:solidFill>
                  <a:srgbClr val="00B0F0"/>
                </a:solidFill>
              </a:defRPr>
            </a:lvl1pPr>
          </a:lstStyle>
          <a:p>
            <a:r>
              <a:rPr lang="en-US"/>
              <a:t>Demo Title</a:t>
            </a:r>
          </a:p>
        </p:txBody>
      </p:sp>
      <p:sp>
        <p:nvSpPr>
          <p:cNvPr id="5" name="Text Placeholder 2"/>
          <p:cNvSpPr>
            <a:spLocks noGrp="1"/>
          </p:cNvSpPr>
          <p:nvPr>
            <p:ph type="body" sz="quarter" idx="10" hasCustomPrompt="1"/>
          </p:nvPr>
        </p:nvSpPr>
        <p:spPr>
          <a:xfrm>
            <a:off x="294577" y="3490168"/>
            <a:ext cx="11569474" cy="572464"/>
          </a:xfrm>
        </p:spPr>
        <p:txBody>
          <a:bodyPr/>
          <a:lstStyle>
            <a:lvl1pPr marL="0" indent="0">
              <a:spcBef>
                <a:spcPts val="1200"/>
              </a:spcBef>
              <a:spcAft>
                <a:spcPts val="1000"/>
              </a:spcAft>
              <a:buNone/>
              <a:defRPr sz="2800" b="0" i="0">
                <a:solidFill>
                  <a:schemeClr val="bg1"/>
                </a:solidFill>
                <a:latin typeface="Segoe UI Light" charset="0"/>
                <a:ea typeface="Segoe UI Light" charset="0"/>
                <a:cs typeface="Segoe UI Light" charset="0"/>
              </a:defRPr>
            </a:lvl1pPr>
            <a:lvl2pPr marL="224096" indent="0">
              <a:lnSpc>
                <a:spcPts val="1800"/>
              </a:lnSpc>
              <a:spcAft>
                <a:spcPts val="1000"/>
              </a:spcAft>
              <a:buNone/>
              <a:defRPr sz="1400" b="1" i="0">
                <a:solidFill>
                  <a:srgbClr val="00BCF3"/>
                </a:solidFill>
                <a:latin typeface="Segoe UI Semibold" charset="0"/>
                <a:ea typeface="Segoe UI Semibold" charset="0"/>
                <a:cs typeface="Segoe UI Semibold"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Demo description</a:t>
            </a:r>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81741727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Code Slide">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092E1B8A-B559-CF4E-9166-877D5D974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5" name="Text Placeholder 4"/>
          <p:cNvSpPr>
            <a:spLocks noGrp="1"/>
          </p:cNvSpPr>
          <p:nvPr>
            <p:ph type="body" sz="quarter" idx="10" hasCustomPrompt="1"/>
          </p:nvPr>
        </p:nvSpPr>
        <p:spPr>
          <a:xfrm>
            <a:off x="319460" y="1222838"/>
            <a:ext cx="11544589" cy="3431895"/>
          </a:xfrm>
        </p:spPr>
        <p:txBody>
          <a:bodyPr/>
          <a:lstStyle>
            <a:lvl1pPr marL="0" indent="0">
              <a:spcAft>
                <a:spcPts val="1000"/>
              </a:spcAft>
              <a:buNone/>
              <a:defRPr sz="1600" b="0" i="0">
                <a:latin typeface="Consolas" charset="0"/>
                <a:ea typeface="Consolas" charset="0"/>
                <a:cs typeface="Consolas" charset="0"/>
              </a:defRPr>
            </a:lvl1pPr>
            <a:lvl2pPr marL="509846" indent="-285750">
              <a:spcAft>
                <a:spcPts val="1000"/>
              </a:spcAft>
              <a:buFont typeface="Arial" charset="0"/>
              <a:buChar char="•"/>
              <a:defRPr sz="1600" b="0" i="0">
                <a:latin typeface="Consolas" charset="0"/>
                <a:ea typeface="Consolas" charset="0"/>
                <a:cs typeface="Consolas" charset="0"/>
              </a:defRPr>
            </a:lvl2pPr>
          </a:lstStyle>
          <a:p>
            <a:r>
              <a:rPr lang="en-US"/>
              <a:t>This slide layout uses Consolas</a:t>
            </a:r>
          </a:p>
          <a:p>
            <a:r>
              <a:rPr lang="en-US" b="1"/>
              <a:t>Tips:</a:t>
            </a:r>
          </a:p>
          <a:p>
            <a:r>
              <a:rPr lang="en-US"/>
              <a:t>Copy and paste from Visual Studio, keeping formatting, to include color coding</a:t>
            </a:r>
          </a:p>
          <a:p>
            <a:r>
              <a:rPr lang="en-US"/>
              <a:t>To disable reformatting of quotes - " and '</a:t>
            </a:r>
          </a:p>
          <a:p>
            <a:pPr lvl="1"/>
            <a:r>
              <a:rPr lang="en-US"/>
              <a:t>In PowerPoint, click </a:t>
            </a:r>
            <a:r>
              <a:rPr lang="en-US" b="1"/>
              <a:t>File</a:t>
            </a:r>
            <a:r>
              <a:rPr lang="en-US"/>
              <a:t> &gt; </a:t>
            </a:r>
            <a:r>
              <a:rPr lang="en-US" b="1"/>
              <a:t>Options</a:t>
            </a:r>
          </a:p>
          <a:p>
            <a:pPr lvl="1"/>
            <a:r>
              <a:rPr lang="en-US"/>
              <a:t>Choose </a:t>
            </a:r>
            <a:r>
              <a:rPr lang="en-US" b="1"/>
              <a:t>Proofing</a:t>
            </a:r>
            <a:r>
              <a:rPr lang="en-US"/>
              <a:t> &gt; </a:t>
            </a:r>
            <a:r>
              <a:rPr lang="en-US" b="1"/>
              <a:t>Autocorrect Options</a:t>
            </a:r>
          </a:p>
          <a:p>
            <a:pPr lvl="1"/>
            <a:r>
              <a:rPr lang="en-US"/>
              <a:t>Remove the check from </a:t>
            </a:r>
            <a:r>
              <a:rPr lang="en-US" b="1"/>
              <a:t>"Straight quotes" with "Smart quotes"</a:t>
            </a:r>
          </a:p>
          <a:p>
            <a:r>
              <a:rPr lang="en-US"/>
              <a:t>Consider using </a:t>
            </a:r>
            <a:r>
              <a:rPr lang="en-US" b="1"/>
              <a:t>Code Presenter Pro</a:t>
            </a:r>
            <a:r>
              <a:rPr lang="en-US"/>
              <a:t> from the Office Store</a:t>
            </a:r>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318374638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Circle Graph">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092E1B8A-B559-CF4E-9166-877D5D974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graphicFrame>
        <p:nvGraphicFramePr>
          <p:cNvPr id="5" name="Chart 4"/>
          <p:cNvGraphicFramePr/>
          <p:nvPr>
            <p:extLst>
              <p:ext uri="{D42A27DB-BD31-4B8C-83A1-F6EECF244321}">
                <p14:modId xmlns:p14="http://schemas.microsoft.com/office/powerpoint/2010/main" val="976884000"/>
              </p:ext>
            </p:extLst>
          </p:nvPr>
        </p:nvGraphicFramePr>
        <p:xfrm>
          <a:off x="306209" y="2214946"/>
          <a:ext cx="2743199" cy="31311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p:nvPr>
            <p:extLst>
              <p:ext uri="{D42A27DB-BD31-4B8C-83A1-F6EECF244321}">
                <p14:modId xmlns:p14="http://schemas.microsoft.com/office/powerpoint/2010/main" val="2693806157"/>
              </p:ext>
            </p:extLst>
          </p:nvPr>
        </p:nvGraphicFramePr>
        <p:xfrm>
          <a:off x="3252488" y="2214946"/>
          <a:ext cx="2743199" cy="313115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p:cNvGraphicFramePr/>
          <p:nvPr>
            <p:extLst>
              <p:ext uri="{D42A27DB-BD31-4B8C-83A1-F6EECF244321}">
                <p14:modId xmlns:p14="http://schemas.microsoft.com/office/powerpoint/2010/main" val="659683429"/>
              </p:ext>
            </p:extLst>
          </p:nvPr>
        </p:nvGraphicFramePr>
        <p:xfrm>
          <a:off x="9074552" y="2214946"/>
          <a:ext cx="2743199" cy="313115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Chart 7"/>
          <p:cNvGraphicFramePr/>
          <p:nvPr>
            <p:extLst>
              <p:ext uri="{D42A27DB-BD31-4B8C-83A1-F6EECF244321}">
                <p14:modId xmlns:p14="http://schemas.microsoft.com/office/powerpoint/2010/main" val="3366754951"/>
              </p:ext>
            </p:extLst>
          </p:nvPr>
        </p:nvGraphicFramePr>
        <p:xfrm>
          <a:off x="6169307" y="2214946"/>
          <a:ext cx="2743199" cy="3131155"/>
        </p:xfrm>
        <a:graphic>
          <a:graphicData uri="http://schemas.openxmlformats.org/drawingml/2006/chart">
            <c:chart xmlns:c="http://schemas.openxmlformats.org/drawingml/2006/chart" xmlns:r="http://schemas.openxmlformats.org/officeDocument/2006/relationships" r:id="rId6"/>
          </a:graphicData>
        </a:graphic>
      </p:graphicFrame>
      <p:sp>
        <p:nvSpPr>
          <p:cNvPr id="9" name="Text Placeholder 2"/>
          <p:cNvSpPr>
            <a:spLocks noGrp="1"/>
          </p:cNvSpPr>
          <p:nvPr>
            <p:ph type="body" sz="quarter" idx="10" hasCustomPrompt="1"/>
          </p:nvPr>
        </p:nvSpPr>
        <p:spPr>
          <a:xfrm>
            <a:off x="1179699" y="3468892"/>
            <a:ext cx="973193" cy="572464"/>
          </a:xfrm>
        </p:spPr>
        <p:txBody>
          <a:bodyPr/>
          <a:lstStyle>
            <a:lvl1pPr marL="0" indent="0" algn="ctr">
              <a:spcAft>
                <a:spcPts val="1000"/>
              </a:spcAft>
              <a:buNone/>
              <a:defRPr sz="28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25%</a:t>
            </a:r>
          </a:p>
        </p:txBody>
      </p:sp>
      <p:sp>
        <p:nvSpPr>
          <p:cNvPr id="10" name="Text Placeholder 2"/>
          <p:cNvSpPr>
            <a:spLocks noGrp="1"/>
          </p:cNvSpPr>
          <p:nvPr>
            <p:ph type="body" sz="quarter" idx="11" hasCustomPrompt="1"/>
          </p:nvPr>
        </p:nvSpPr>
        <p:spPr>
          <a:xfrm>
            <a:off x="4142818" y="3468892"/>
            <a:ext cx="973193" cy="572464"/>
          </a:xfrm>
        </p:spPr>
        <p:txBody>
          <a:bodyPr/>
          <a:lstStyle>
            <a:lvl1pPr marL="0" indent="0" algn="ctr">
              <a:spcAft>
                <a:spcPts val="1000"/>
              </a:spcAft>
              <a:buNone/>
              <a:defRPr sz="28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25%</a:t>
            </a:r>
          </a:p>
        </p:txBody>
      </p:sp>
      <p:sp>
        <p:nvSpPr>
          <p:cNvPr id="11" name="Text Placeholder 2"/>
          <p:cNvSpPr>
            <a:spLocks noGrp="1"/>
          </p:cNvSpPr>
          <p:nvPr>
            <p:ph type="body" sz="quarter" idx="12" hasCustomPrompt="1"/>
          </p:nvPr>
        </p:nvSpPr>
        <p:spPr>
          <a:xfrm>
            <a:off x="7036488" y="3468892"/>
            <a:ext cx="973193" cy="572464"/>
          </a:xfrm>
        </p:spPr>
        <p:txBody>
          <a:bodyPr/>
          <a:lstStyle>
            <a:lvl1pPr marL="0" indent="0" algn="ctr">
              <a:spcAft>
                <a:spcPts val="1000"/>
              </a:spcAft>
              <a:buNone/>
              <a:defRPr sz="28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25%</a:t>
            </a:r>
          </a:p>
        </p:txBody>
      </p:sp>
      <p:sp>
        <p:nvSpPr>
          <p:cNvPr id="12" name="Text Placeholder 2"/>
          <p:cNvSpPr>
            <a:spLocks noGrp="1"/>
          </p:cNvSpPr>
          <p:nvPr>
            <p:ph type="body" sz="quarter" idx="13" hasCustomPrompt="1"/>
          </p:nvPr>
        </p:nvSpPr>
        <p:spPr>
          <a:xfrm>
            <a:off x="9976458" y="3468892"/>
            <a:ext cx="973193" cy="572464"/>
          </a:xfrm>
        </p:spPr>
        <p:txBody>
          <a:bodyPr/>
          <a:lstStyle>
            <a:lvl1pPr marL="0" indent="0" algn="ctr">
              <a:spcAft>
                <a:spcPts val="1000"/>
              </a:spcAft>
              <a:buNone/>
              <a:defRPr sz="28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25%</a:t>
            </a:r>
          </a:p>
        </p:txBody>
      </p:sp>
      <p:sp>
        <p:nvSpPr>
          <p:cNvPr id="13" name="TextBox 12"/>
          <p:cNvSpPr txBox="1"/>
          <p:nvPr/>
        </p:nvSpPr>
        <p:spPr>
          <a:xfrm>
            <a:off x="474562" y="5081287"/>
            <a:ext cx="2395960" cy="489365"/>
          </a:xfrm>
          <a:prstGeom prst="rect">
            <a:avLst/>
          </a:prstGeom>
          <a:noFill/>
        </p:spPr>
        <p:txBody>
          <a:bodyPr wrap="square" lIns="182880" tIns="146304" rIns="182880" bIns="146304" rtlCol="0">
            <a:spAutoFit/>
          </a:bodyPr>
          <a:lstStyle/>
          <a:p>
            <a:pPr algn="ctr">
              <a:lnSpc>
                <a:spcPct val="90000"/>
              </a:lnSpc>
              <a:spcAft>
                <a:spcPts val="600"/>
              </a:spcAft>
            </a:pPr>
            <a:r>
              <a:rPr lang="en-US" sz="1400" b="0" i="0">
                <a:gradFill>
                  <a:gsLst>
                    <a:gs pos="2917">
                      <a:schemeClr val="tx1"/>
                    </a:gs>
                    <a:gs pos="30000">
                      <a:schemeClr val="tx1"/>
                    </a:gs>
                  </a:gsLst>
                  <a:lin ang="5400000" scaled="0"/>
                </a:gradFill>
                <a:latin typeface="Segoe UI" charset="0"/>
                <a:ea typeface="Segoe UI" charset="0"/>
                <a:cs typeface="Segoe UI" charset="0"/>
              </a:rPr>
              <a:t>Description of graph 01</a:t>
            </a:r>
          </a:p>
        </p:txBody>
      </p:sp>
      <p:sp>
        <p:nvSpPr>
          <p:cNvPr id="14" name="TextBox 13"/>
          <p:cNvSpPr txBox="1"/>
          <p:nvPr/>
        </p:nvSpPr>
        <p:spPr>
          <a:xfrm>
            <a:off x="3414531" y="5081287"/>
            <a:ext cx="2395960" cy="489365"/>
          </a:xfrm>
          <a:prstGeom prst="rect">
            <a:avLst/>
          </a:prstGeom>
          <a:noFill/>
        </p:spPr>
        <p:txBody>
          <a:bodyPr wrap="square" lIns="182880" tIns="146304" rIns="182880" bIns="146304" rtlCol="0">
            <a:spAutoFit/>
          </a:bodyPr>
          <a:lstStyle/>
          <a:p>
            <a:pPr algn="ctr">
              <a:lnSpc>
                <a:spcPct val="90000"/>
              </a:lnSpc>
              <a:spcAft>
                <a:spcPts val="600"/>
              </a:spcAft>
            </a:pPr>
            <a:r>
              <a:rPr lang="en-US" sz="1400" b="0" i="0">
                <a:gradFill>
                  <a:gsLst>
                    <a:gs pos="2917">
                      <a:schemeClr val="tx1"/>
                    </a:gs>
                    <a:gs pos="30000">
                      <a:schemeClr val="tx1"/>
                    </a:gs>
                  </a:gsLst>
                  <a:lin ang="5400000" scaled="0"/>
                </a:gradFill>
                <a:latin typeface="Segoe UI" charset="0"/>
                <a:ea typeface="Segoe UI" charset="0"/>
                <a:cs typeface="Segoe UI" charset="0"/>
              </a:rPr>
              <a:t>Description of graph 02</a:t>
            </a:r>
          </a:p>
        </p:txBody>
      </p:sp>
      <p:sp>
        <p:nvSpPr>
          <p:cNvPr id="15" name="TextBox 14"/>
          <p:cNvSpPr txBox="1"/>
          <p:nvPr/>
        </p:nvSpPr>
        <p:spPr>
          <a:xfrm>
            <a:off x="6366074" y="5081287"/>
            <a:ext cx="2395960" cy="489365"/>
          </a:xfrm>
          <a:prstGeom prst="rect">
            <a:avLst/>
          </a:prstGeom>
          <a:noFill/>
        </p:spPr>
        <p:txBody>
          <a:bodyPr wrap="square" lIns="182880" tIns="146304" rIns="182880" bIns="146304" rtlCol="0">
            <a:spAutoFit/>
          </a:bodyPr>
          <a:lstStyle/>
          <a:p>
            <a:pPr algn="ctr">
              <a:lnSpc>
                <a:spcPct val="90000"/>
              </a:lnSpc>
              <a:spcAft>
                <a:spcPts val="600"/>
              </a:spcAft>
            </a:pPr>
            <a:r>
              <a:rPr lang="en-US" sz="1400" b="0" i="0">
                <a:gradFill>
                  <a:gsLst>
                    <a:gs pos="2917">
                      <a:schemeClr val="tx1"/>
                    </a:gs>
                    <a:gs pos="30000">
                      <a:schemeClr val="tx1"/>
                    </a:gs>
                  </a:gsLst>
                  <a:lin ang="5400000" scaled="0"/>
                </a:gradFill>
                <a:latin typeface="Segoe UI" charset="0"/>
                <a:ea typeface="Segoe UI" charset="0"/>
                <a:cs typeface="Segoe UI" charset="0"/>
              </a:rPr>
              <a:t>Description of graph 03</a:t>
            </a:r>
          </a:p>
        </p:txBody>
      </p:sp>
      <p:sp>
        <p:nvSpPr>
          <p:cNvPr id="16" name="TextBox 15"/>
          <p:cNvSpPr txBox="1"/>
          <p:nvPr/>
        </p:nvSpPr>
        <p:spPr>
          <a:xfrm>
            <a:off x="9236597" y="5081287"/>
            <a:ext cx="2395960" cy="489365"/>
          </a:xfrm>
          <a:prstGeom prst="rect">
            <a:avLst/>
          </a:prstGeom>
          <a:noFill/>
        </p:spPr>
        <p:txBody>
          <a:bodyPr wrap="square" lIns="182880" tIns="146304" rIns="182880" bIns="146304" rtlCol="0">
            <a:spAutoFit/>
          </a:bodyPr>
          <a:lstStyle/>
          <a:p>
            <a:pPr algn="ctr">
              <a:lnSpc>
                <a:spcPct val="90000"/>
              </a:lnSpc>
              <a:spcAft>
                <a:spcPts val="600"/>
              </a:spcAft>
            </a:pPr>
            <a:r>
              <a:rPr lang="en-US" sz="1400" b="0" i="0">
                <a:gradFill>
                  <a:gsLst>
                    <a:gs pos="2917">
                      <a:schemeClr val="tx1"/>
                    </a:gs>
                    <a:gs pos="30000">
                      <a:schemeClr val="tx1"/>
                    </a:gs>
                  </a:gsLst>
                  <a:lin ang="5400000" scaled="0"/>
                </a:gradFill>
                <a:latin typeface="Segoe UI" charset="0"/>
                <a:ea typeface="Segoe UI" charset="0"/>
                <a:cs typeface="Segoe UI" charset="0"/>
              </a:rPr>
              <a:t>Description of graph 04</a:t>
            </a:r>
          </a:p>
        </p:txBody>
      </p:sp>
      <p:grpSp>
        <p:nvGrpSpPr>
          <p:cNvPr id="29" name="Group 28"/>
          <p:cNvGrpSpPr/>
          <p:nvPr/>
        </p:nvGrpSpPr>
        <p:grpSpPr>
          <a:xfrm>
            <a:off x="394403" y="5938284"/>
            <a:ext cx="4727632" cy="325698"/>
            <a:chOff x="394403" y="5938284"/>
            <a:chExt cx="4727632" cy="325698"/>
          </a:xfrm>
        </p:grpSpPr>
        <p:sp>
          <p:nvSpPr>
            <p:cNvPr id="30" name="Rectangle 2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31" name="Picture 3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02436374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ar Graph">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092E1B8A-B559-CF4E-9166-877D5D974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4071266"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5" name="Text Placeholder 2"/>
          <p:cNvSpPr>
            <a:spLocks noGrp="1"/>
          </p:cNvSpPr>
          <p:nvPr>
            <p:ph type="body" sz="quarter" idx="10" hasCustomPrompt="1"/>
          </p:nvPr>
        </p:nvSpPr>
        <p:spPr>
          <a:xfrm>
            <a:off x="267683" y="1084506"/>
            <a:ext cx="4072824" cy="1317284"/>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a:p>
            <a:pPr lvl="2"/>
            <a:r>
              <a:rPr lang="en-US"/>
              <a:t>Third level</a:t>
            </a:r>
          </a:p>
        </p:txBody>
      </p:sp>
      <p:graphicFrame>
        <p:nvGraphicFramePr>
          <p:cNvPr id="6" name="Chart 5"/>
          <p:cNvGraphicFramePr/>
          <p:nvPr>
            <p:extLst>
              <p:ext uri="{D42A27DB-BD31-4B8C-83A1-F6EECF244321}">
                <p14:modId xmlns:p14="http://schemas.microsoft.com/office/powerpoint/2010/main" val="2949239493"/>
              </p:ext>
            </p:extLst>
          </p:nvPr>
        </p:nvGraphicFramePr>
        <p:xfrm>
          <a:off x="4566856" y="729205"/>
          <a:ext cx="7349763" cy="4899842"/>
        </p:xfrm>
        <a:graphic>
          <a:graphicData uri="http://schemas.openxmlformats.org/drawingml/2006/chart">
            <c:chart xmlns:c="http://schemas.openxmlformats.org/drawingml/2006/chart" xmlns:r="http://schemas.openxmlformats.org/officeDocument/2006/relationships" r:id="rId3"/>
          </a:graphicData>
        </a:graphic>
      </p:graphicFrame>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471214655"/>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ntent Boxes">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6" name="Rectangle 5"/>
          <p:cNvSpPr/>
          <p:nvPr/>
        </p:nvSpPr>
        <p:spPr bwMode="auto">
          <a:xfrm>
            <a:off x="457200" y="1713052"/>
            <a:ext cx="2738441" cy="3946968"/>
          </a:xfrm>
          <a:prstGeom prst="rect">
            <a:avLst/>
          </a:prstGeom>
          <a:solidFill>
            <a:schemeClr val="bg1">
              <a:lumMod val="9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3304228" y="1713052"/>
            <a:ext cx="2738441" cy="3946968"/>
          </a:xfrm>
          <a:prstGeom prst="rect">
            <a:avLst/>
          </a:prstGeom>
          <a:solidFill>
            <a:schemeClr val="bg1">
              <a:lumMod val="9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6151258" y="1713052"/>
            <a:ext cx="2738441" cy="3946968"/>
          </a:xfrm>
          <a:prstGeom prst="rect">
            <a:avLst/>
          </a:prstGeom>
          <a:solidFill>
            <a:schemeClr val="bg1">
              <a:lumMod val="9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8998288" y="1713052"/>
            <a:ext cx="2738441" cy="3946968"/>
          </a:xfrm>
          <a:prstGeom prst="rect">
            <a:avLst/>
          </a:prstGeom>
          <a:solidFill>
            <a:schemeClr val="bg1">
              <a:lumMod val="9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p:nvSpPr>
        <p:spPr bwMode="auto">
          <a:xfrm>
            <a:off x="457200" y="5521126"/>
            <a:ext cx="2738441" cy="1273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p:cNvSpPr/>
          <p:nvPr/>
        </p:nvSpPr>
        <p:spPr bwMode="auto">
          <a:xfrm>
            <a:off x="3304228" y="5521126"/>
            <a:ext cx="2738441" cy="1273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6151258" y="5521126"/>
            <a:ext cx="2738441" cy="1273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p:cNvSpPr/>
          <p:nvPr/>
        </p:nvSpPr>
        <p:spPr bwMode="auto">
          <a:xfrm>
            <a:off x="8998288" y="5521126"/>
            <a:ext cx="2738441" cy="1273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27" name="Group 26"/>
          <p:cNvGrpSpPr/>
          <p:nvPr/>
        </p:nvGrpSpPr>
        <p:grpSpPr>
          <a:xfrm>
            <a:off x="394403" y="5938284"/>
            <a:ext cx="4727632" cy="325698"/>
            <a:chOff x="394403" y="5938284"/>
            <a:chExt cx="4727632" cy="325698"/>
          </a:xfrm>
        </p:grpSpPr>
        <p:sp>
          <p:nvSpPr>
            <p:cNvPr id="28" name="Rectangle 27"/>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9" name="Picture 28"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99277349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hart">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159112876"/>
              </p:ext>
            </p:extLst>
          </p:nvPr>
        </p:nvGraphicFramePr>
        <p:xfrm>
          <a:off x="457200" y="1351677"/>
          <a:ext cx="11335870" cy="4269193"/>
        </p:xfrm>
        <a:graphic>
          <a:graphicData uri="http://schemas.openxmlformats.org/drawingml/2006/table">
            <a:tbl>
              <a:tblPr firstRow="1" bandRow="1">
                <a:tableStyleId>{5C22544A-7EE6-4342-B048-85BDC9FD1C3A}</a:tableStyleId>
              </a:tblPr>
              <a:tblGrid>
                <a:gridCol w="1619410">
                  <a:extLst>
                    <a:ext uri="{9D8B030D-6E8A-4147-A177-3AD203B41FA5}">
                      <a16:colId xmlns:a16="http://schemas.microsoft.com/office/drawing/2014/main" val="20000"/>
                    </a:ext>
                  </a:extLst>
                </a:gridCol>
                <a:gridCol w="1619410">
                  <a:extLst>
                    <a:ext uri="{9D8B030D-6E8A-4147-A177-3AD203B41FA5}">
                      <a16:colId xmlns:a16="http://schemas.microsoft.com/office/drawing/2014/main" val="20001"/>
                    </a:ext>
                  </a:extLst>
                </a:gridCol>
                <a:gridCol w="1619410">
                  <a:extLst>
                    <a:ext uri="{9D8B030D-6E8A-4147-A177-3AD203B41FA5}">
                      <a16:colId xmlns:a16="http://schemas.microsoft.com/office/drawing/2014/main" val="20002"/>
                    </a:ext>
                  </a:extLst>
                </a:gridCol>
                <a:gridCol w="1619410">
                  <a:extLst>
                    <a:ext uri="{9D8B030D-6E8A-4147-A177-3AD203B41FA5}">
                      <a16:colId xmlns:a16="http://schemas.microsoft.com/office/drawing/2014/main" val="20003"/>
                    </a:ext>
                  </a:extLst>
                </a:gridCol>
                <a:gridCol w="1619410">
                  <a:extLst>
                    <a:ext uri="{9D8B030D-6E8A-4147-A177-3AD203B41FA5}">
                      <a16:colId xmlns:a16="http://schemas.microsoft.com/office/drawing/2014/main" val="20004"/>
                    </a:ext>
                  </a:extLst>
                </a:gridCol>
                <a:gridCol w="1619410">
                  <a:extLst>
                    <a:ext uri="{9D8B030D-6E8A-4147-A177-3AD203B41FA5}">
                      <a16:colId xmlns:a16="http://schemas.microsoft.com/office/drawing/2014/main" val="20005"/>
                    </a:ext>
                  </a:extLst>
                </a:gridCol>
                <a:gridCol w="1619410">
                  <a:extLst>
                    <a:ext uri="{9D8B030D-6E8A-4147-A177-3AD203B41FA5}">
                      <a16:colId xmlns:a16="http://schemas.microsoft.com/office/drawing/2014/main" val="20006"/>
                    </a:ext>
                  </a:extLst>
                </a:gridCol>
              </a:tblGrid>
              <a:tr h="651935">
                <a:tc>
                  <a:txBody>
                    <a:bodyPr/>
                    <a:lstStyle/>
                    <a:p>
                      <a:pPr algn="ctr"/>
                      <a:r>
                        <a:rPr lang="en-US" sz="1400" b="1" i="0">
                          <a:latin typeface="Segoe UI Semibold" charset="0"/>
                          <a:ea typeface="Segoe UI Semibold" charset="0"/>
                          <a:cs typeface="Segoe UI Semibold" charset="0"/>
                        </a:rPr>
                        <a:t>Column 1</a:t>
                      </a:r>
                    </a:p>
                  </a:txBody>
                  <a:tcPr anchor="ctr">
                    <a:lnL w="12700" cmpd="sng">
                      <a:noFill/>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2</a:t>
                      </a: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3</a:t>
                      </a: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4</a:t>
                      </a: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5</a:t>
                      </a: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6</a:t>
                      </a: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7</a:t>
                      </a:r>
                    </a:p>
                  </a:txBody>
                  <a:tcPr anchor="ctr">
                    <a:lnL w="3175" cap="flat" cmpd="sng" algn="ctr">
                      <a:solidFill>
                        <a:schemeClr val="bg1">
                          <a:lumMod val="85000"/>
                        </a:schemeClr>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extLst>
                  <a:ext uri="{0D108BD9-81ED-4DB2-BD59-A6C34878D82A}">
                    <a16:rowId xmlns:a16="http://schemas.microsoft.com/office/drawing/2014/main" val="10000"/>
                  </a:ext>
                </a:extLst>
              </a:tr>
              <a:tr h="753035">
                <a:tc>
                  <a:txBody>
                    <a:bodyPr/>
                    <a:lstStyle/>
                    <a:p>
                      <a:endParaRPr lang="en-US" sz="1200" b="0" i="0">
                        <a:latin typeface="Segoe UI" charset="0"/>
                        <a:ea typeface="Segoe UI" charset="0"/>
                        <a:cs typeface="Segoe UI" charset="0"/>
                      </a:endParaRPr>
                    </a:p>
                  </a:txBody>
                  <a:tcPr anchor="ctr">
                    <a:lnL w="12700" cmpd="sng">
                      <a:noFill/>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r h="712694">
                <a:tc>
                  <a:txBody>
                    <a:bodyPr/>
                    <a:lstStyle/>
                    <a:p>
                      <a:endParaRPr lang="en-US" sz="1200" b="0" i="0">
                        <a:latin typeface="Segoe UI" charset="0"/>
                        <a:ea typeface="Segoe UI" charset="0"/>
                        <a:cs typeface="Segoe UI" charset="0"/>
                      </a:endParaRPr>
                    </a:p>
                  </a:txBody>
                  <a:tcPr anchor="ctr">
                    <a:lnL w="12700" cmpd="sng">
                      <a:noFill/>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12700" cmpd="sng">
                      <a:noFill/>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726141">
                <a:tc>
                  <a:txBody>
                    <a:bodyPr/>
                    <a:lstStyle/>
                    <a:p>
                      <a:endParaRPr lang="en-US" sz="1200" b="0" i="0">
                        <a:latin typeface="Segoe UI" charset="0"/>
                        <a:ea typeface="Segoe UI" charset="0"/>
                        <a:cs typeface="Segoe UI" charset="0"/>
                      </a:endParaRPr>
                    </a:p>
                  </a:txBody>
                  <a:tcPr anchor="ctr">
                    <a:lnL w="12700" cmpd="sng">
                      <a:noFill/>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12700" cmpd="sng">
                      <a:noFill/>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712694">
                <a:tc>
                  <a:txBody>
                    <a:bodyPr/>
                    <a:lstStyle/>
                    <a:p>
                      <a:endParaRPr lang="en-US" sz="1200" b="0" i="0">
                        <a:latin typeface="Segoe UI" charset="0"/>
                        <a:ea typeface="Segoe UI" charset="0"/>
                        <a:cs typeface="Segoe UI" charset="0"/>
                      </a:endParaRPr>
                    </a:p>
                  </a:txBody>
                  <a:tcPr anchor="ctr">
                    <a:lnL w="12700" cmpd="sng">
                      <a:noFill/>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12700" cmpd="sng">
                      <a:noFill/>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712694">
                <a:tc>
                  <a:txBody>
                    <a:bodyPr/>
                    <a:lstStyle/>
                    <a:p>
                      <a:endParaRPr lang="en-US" sz="1200" b="0" i="0">
                        <a:latin typeface="Segoe UI" charset="0"/>
                        <a:ea typeface="Segoe UI" charset="0"/>
                        <a:cs typeface="Segoe UI" charset="0"/>
                      </a:endParaRPr>
                    </a:p>
                  </a:txBody>
                  <a:tcPr anchor="ctr">
                    <a:lnL w="12700" cmpd="sng">
                      <a:noFill/>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12700" cmpd="sng">
                      <a:noFill/>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5"/>
                  </a:ext>
                </a:extLst>
              </a:tr>
            </a:tbl>
          </a:graphicData>
        </a:graphic>
      </p:graphicFrame>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2977972146"/>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 Columns">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4655" t="17120" r="40091"/>
          <a:stretch/>
        </p:blipFill>
        <p:spPr>
          <a:xfrm>
            <a:off x="972672" y="1869141"/>
            <a:ext cx="2563906" cy="2563906"/>
          </a:xfrm>
          <a:prstGeom prst="ellipse">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l="22234" t="24138" r="34165" b="10462"/>
          <a:stretch/>
        </p:blipFill>
        <p:spPr>
          <a:xfrm>
            <a:off x="4782672" y="1860178"/>
            <a:ext cx="2613210" cy="2613210"/>
          </a:xfrm>
          <a:prstGeom prst="ellipse">
            <a:avLst/>
          </a:prstGeom>
        </p:spPr>
      </p:pic>
      <p:pic>
        <p:nvPicPr>
          <p:cNvPr id="10" name="Picture 9"/>
          <p:cNvPicPr>
            <a:picLocks noChangeAspect="1"/>
          </p:cNvPicPr>
          <p:nvPr/>
        </p:nvPicPr>
        <p:blipFill rotWithShape="1">
          <a:blip r:embed="rId5">
            <a:extLst>
              <a:ext uri="{28A0092B-C50C-407E-A947-70E740481C1C}">
                <a14:useLocalDpi xmlns:a14="http://schemas.microsoft.com/office/drawing/2010/main" val="0"/>
              </a:ext>
            </a:extLst>
          </a:blip>
          <a:srcRect l="12858" t="6764" r="24985"/>
          <a:stretch/>
        </p:blipFill>
        <p:spPr>
          <a:xfrm>
            <a:off x="8583707" y="1855694"/>
            <a:ext cx="2608730" cy="2608730"/>
          </a:xfrm>
          <a:prstGeom prst="ellipse">
            <a:avLst/>
          </a:prstGeom>
        </p:spPr>
      </p:pic>
      <p:grpSp>
        <p:nvGrpSpPr>
          <p:cNvPr id="22" name="Group 21"/>
          <p:cNvGrpSpPr/>
          <p:nvPr/>
        </p:nvGrpSpPr>
        <p:grpSpPr>
          <a:xfrm>
            <a:off x="394403" y="5938284"/>
            <a:ext cx="4727632" cy="325698"/>
            <a:chOff x="394403" y="5938284"/>
            <a:chExt cx="4727632" cy="325698"/>
          </a:xfrm>
        </p:grpSpPr>
        <p:sp>
          <p:nvSpPr>
            <p:cNvPr id="23" name="Rectangle 22"/>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4" name="Picture 23"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54710311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939423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With Image">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l="21046" t="11707" r="-5393" b="3946"/>
          <a:stretch/>
        </p:blipFill>
        <p:spPr>
          <a:xfrm flipH="1">
            <a:off x="1905000" y="0"/>
            <a:ext cx="10287000" cy="6858000"/>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r="4342"/>
          <a:stretch/>
        </p:blipFill>
        <p:spPr>
          <a:xfrm>
            <a:off x="0" y="0"/>
            <a:ext cx="11662611" cy="6858000"/>
          </a:xfrm>
          <a:prstGeom prst="rect">
            <a:avLst/>
          </a:prstGeom>
        </p:spPr>
      </p:pic>
      <p:sp>
        <p:nvSpPr>
          <p:cNvPr id="4" name="Title 1"/>
          <p:cNvSpPr>
            <a:spLocks noGrp="1"/>
          </p:cNvSpPr>
          <p:nvPr>
            <p:ph type="title" hasCustomPrompt="1"/>
          </p:nvPr>
        </p:nvSpPr>
        <p:spPr>
          <a:xfrm>
            <a:off x="269239" y="2084172"/>
            <a:ext cx="7928277" cy="724246"/>
          </a:xfrm>
          <a:noFill/>
        </p:spPr>
        <p:txBody>
          <a:bodyPr wrap="square" tIns="91440" bIns="91440" anchor="t" anchorCtr="0">
            <a:spAutoFit/>
          </a:bodyPr>
          <a:lstStyle>
            <a:lvl1pPr>
              <a:defRPr sz="3921"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22773622"/>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p:nvPicPr>
        <p:blipFill>
          <a:blip r:embed="rId2"/>
          <a:stretch>
            <a:fillRect/>
          </a:stretch>
        </p:blipFill>
        <p:spPr bwMode="black">
          <a:xfrm>
            <a:off x="448212" y="471692"/>
            <a:ext cx="1454257" cy="304828"/>
          </a:xfrm>
          <a:prstGeom prst="rect">
            <a:avLst/>
          </a:prstGeom>
        </p:spPr>
      </p:pic>
      <p:sp>
        <p:nvSpPr>
          <p:cNvPr id="4" name="Text Box 3">
            <a:extLst>
              <a:ext uri="{FF2B5EF4-FFF2-40B4-BE49-F238E27FC236}">
                <a16:creationId xmlns:a16="http://schemas.microsoft.com/office/drawing/2014/main" id="{C9322EAC-2259-4221-9C80-BC5251A3775B}"/>
              </a:ext>
            </a:extLst>
          </p:cNvPr>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a:extLst>
              <a:ext uri="{FF2B5EF4-FFF2-40B4-BE49-F238E27FC236}">
                <a16:creationId xmlns:a16="http://schemas.microsoft.com/office/drawing/2014/main" id="{C7F1D913-BB7F-4D2A-A9BF-21F9EB33B2A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6752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D889E-D73D-4C6C-8807-D476F23E6313}"/>
              </a:ext>
            </a:extLst>
          </p:cNvPr>
          <p:cNvSpPr>
            <a:spLocks noGrp="1"/>
          </p:cNvSpPr>
          <p:nvPr>
            <p:ph type="title"/>
          </p:nvPr>
        </p:nvSpPr>
        <p:spPr/>
        <p:txBody>
          <a:bodyPr/>
          <a:lstStyle/>
          <a:p>
            <a:r>
              <a:rPr lang="en-US"/>
              <a:t>Click to edit Master title style</a:t>
            </a:r>
            <a:endParaRPr lang="nl-NL"/>
          </a:p>
        </p:txBody>
      </p:sp>
      <p:sp>
        <p:nvSpPr>
          <p:cNvPr id="3" name="Content Placeholder 2">
            <a:extLst>
              <a:ext uri="{FF2B5EF4-FFF2-40B4-BE49-F238E27FC236}">
                <a16:creationId xmlns:a16="http://schemas.microsoft.com/office/drawing/2014/main" id="{A01CB847-4A55-4E79-9EE6-558BED18C4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71DD1575-C541-4708-B3BC-D7BCF96527B8}"/>
              </a:ext>
            </a:extLst>
          </p:cNvPr>
          <p:cNvSpPr>
            <a:spLocks noGrp="1"/>
          </p:cNvSpPr>
          <p:nvPr>
            <p:ph type="dt" sz="half" idx="10"/>
          </p:nvPr>
        </p:nvSpPr>
        <p:spPr/>
        <p:txBody>
          <a:bodyPr/>
          <a:lstStyle/>
          <a:p>
            <a:fld id="{C0877241-0013-4425-825A-EAC821283F2A}" type="datetimeFigureOut">
              <a:rPr lang="nl-NL" smtClean="0"/>
              <a:t>9-4-2021</a:t>
            </a:fld>
            <a:endParaRPr lang="nl-NL"/>
          </a:p>
        </p:txBody>
      </p:sp>
      <p:sp>
        <p:nvSpPr>
          <p:cNvPr id="5" name="Footer Placeholder 4">
            <a:extLst>
              <a:ext uri="{FF2B5EF4-FFF2-40B4-BE49-F238E27FC236}">
                <a16:creationId xmlns:a16="http://schemas.microsoft.com/office/drawing/2014/main" id="{CC75A490-5515-45EE-96D1-48A286D7CE01}"/>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B954EC54-1798-4B2A-869C-8DE2E83E7C17}"/>
              </a:ext>
            </a:extLst>
          </p:cNvPr>
          <p:cNvSpPr>
            <a:spLocks noGrp="1"/>
          </p:cNvSpPr>
          <p:nvPr>
            <p:ph type="sldNum" sz="quarter" idx="12"/>
          </p:nvPr>
        </p:nvSpPr>
        <p:spPr/>
        <p:txBody>
          <a:bodyPr/>
          <a:lstStyle/>
          <a:p>
            <a:fld id="{86BE1A5B-094F-4B7F-8DC5-B29F26EF1511}" type="slidenum">
              <a:rPr lang="nl-NL" smtClean="0"/>
              <a:t>‹#›</a:t>
            </a:fld>
            <a:endParaRPr lang="nl-NL"/>
          </a:p>
        </p:txBody>
      </p:sp>
    </p:spTree>
    <p:extLst>
      <p:ext uri="{BB962C8B-B14F-4D97-AF65-F5344CB8AC3E}">
        <p14:creationId xmlns:p14="http://schemas.microsoft.com/office/powerpoint/2010/main" val="252736054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135012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37EEB01-EA62-4484-93ED-FCECFCFFCA78}"/>
              </a:ext>
            </a:extLst>
          </p:cNvPr>
          <p:cNvGrpSpPr/>
          <p:nvPr userDrawn="1"/>
        </p:nvGrpSpPr>
        <p:grpSpPr>
          <a:xfrm>
            <a:off x="436378" y="6431031"/>
            <a:ext cx="11326085" cy="95058"/>
            <a:chOff x="445128" y="6559056"/>
            <a:chExt cx="11553197" cy="96950"/>
          </a:xfrm>
        </p:grpSpPr>
        <p:sp>
          <p:nvSpPr>
            <p:cNvPr id="6" name="TextBox 5">
              <a:extLst>
                <a:ext uri="{FF2B5EF4-FFF2-40B4-BE49-F238E27FC236}">
                  <a16:creationId xmlns:a16="http://schemas.microsoft.com/office/drawing/2014/main" id="{76328436-7F49-4152-89C8-03F31949ECE7}"/>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588"/>
                </a:spcAft>
              </a:pPr>
              <a:r>
                <a:rPr lang="en-US" sz="686" dirty="0">
                  <a:solidFill>
                    <a:schemeClr val="bg1">
                      <a:lumMod val="65000"/>
                    </a:schemeClr>
                  </a:solidFill>
                </a:rPr>
                <a:t>© Microsoft Corporation</a:t>
              </a:r>
              <a:endParaRPr lang="en-US" sz="784" dirty="0">
                <a:solidFill>
                  <a:schemeClr val="bg1">
                    <a:lumMod val="65000"/>
                  </a:schemeClr>
                </a:solidFill>
              </a:endParaRPr>
            </a:p>
          </p:txBody>
        </p:sp>
        <p:sp>
          <p:nvSpPr>
            <p:cNvPr id="7" name="Freeform: Shape 6">
              <a:extLst>
                <a:ext uri="{FF2B5EF4-FFF2-40B4-BE49-F238E27FC236}">
                  <a16:creationId xmlns:a16="http://schemas.microsoft.com/office/drawing/2014/main" id="{58B47ADE-367E-4BBD-AA82-62E248813C08}"/>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286161801"/>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579503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able layout">
    <p:spTree>
      <p:nvGrpSpPr>
        <p:cNvPr id="1" name=""/>
        <p:cNvGrpSpPr/>
        <p:nvPr/>
      </p:nvGrpSpPr>
      <p:grpSpPr>
        <a:xfrm>
          <a:off x="0" y="0"/>
          <a:ext cx="0" cy="0"/>
          <a:chOff x="0" y="0"/>
          <a:chExt cx="0" cy="0"/>
        </a:xfrm>
      </p:grpSpPr>
      <p:sp>
        <p:nvSpPr>
          <p:cNvPr id="4" name="Table Placeholder 3"/>
          <p:cNvSpPr>
            <a:spLocks noGrp="1"/>
          </p:cNvSpPr>
          <p:nvPr>
            <p:ph type="tbl" sz="quarter" idx="10"/>
          </p:nvPr>
        </p:nvSpPr>
        <p:spPr>
          <a:xfrm>
            <a:off x="426424" y="1179837"/>
            <a:ext cx="11336039" cy="4961874"/>
          </a:xfrm>
        </p:spPr>
        <p:txBody>
          <a:bodyPr bIns="1737360" anchor="ctr">
            <a:noAutofit/>
          </a:bodyPr>
          <a:lstStyle>
            <a:lvl1pPr algn="ctr">
              <a:defRPr sz="1765" b="1">
                <a:solidFill>
                  <a:srgbClr val="000000"/>
                </a:solidFill>
                <a:latin typeface="+mn-lt"/>
              </a:defRPr>
            </a:lvl1pPr>
          </a:lstStyle>
          <a:p>
            <a:r>
              <a:rPr lang="en-US"/>
              <a:t>Click icon to add table</a:t>
            </a:r>
            <a:endParaRPr lang="en-US" dirty="0"/>
          </a:p>
        </p:txBody>
      </p:sp>
      <p:sp>
        <p:nvSpPr>
          <p:cNvPr id="5" name="Title Placeholder 1">
            <a:extLst>
              <a:ext uri="{FF2B5EF4-FFF2-40B4-BE49-F238E27FC236}">
                <a16:creationId xmlns:a16="http://schemas.microsoft.com/office/drawing/2014/main" id="{4F997AC3-87B6-4E0B-88C2-A05069E413C4}"/>
              </a:ext>
            </a:extLst>
          </p:cNvPr>
          <p:cNvSpPr>
            <a:spLocks noGrp="1"/>
          </p:cNvSpPr>
          <p:nvPr>
            <p:ph type="title" hasCustomPrompt="1"/>
          </p:nvPr>
        </p:nvSpPr>
        <p:spPr>
          <a:xfrm>
            <a:off x="426424" y="222583"/>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dirty="0"/>
              <a:t>Table layout</a:t>
            </a:r>
          </a:p>
        </p:txBody>
      </p:sp>
      <p:grpSp>
        <p:nvGrpSpPr>
          <p:cNvPr id="6" name="Group 5">
            <a:extLst>
              <a:ext uri="{FF2B5EF4-FFF2-40B4-BE49-F238E27FC236}">
                <a16:creationId xmlns:a16="http://schemas.microsoft.com/office/drawing/2014/main" id="{FEE39BF9-0F1F-4C98-A975-A8B02B5F566A}"/>
              </a:ext>
            </a:extLst>
          </p:cNvPr>
          <p:cNvGrpSpPr/>
          <p:nvPr userDrawn="1"/>
        </p:nvGrpSpPr>
        <p:grpSpPr>
          <a:xfrm>
            <a:off x="436378" y="6431031"/>
            <a:ext cx="11326085" cy="95058"/>
            <a:chOff x="445128" y="6559056"/>
            <a:chExt cx="11553197" cy="96950"/>
          </a:xfrm>
        </p:grpSpPr>
        <p:sp>
          <p:nvSpPr>
            <p:cNvPr id="7" name="TextBox 6">
              <a:extLst>
                <a:ext uri="{FF2B5EF4-FFF2-40B4-BE49-F238E27FC236}">
                  <a16:creationId xmlns:a16="http://schemas.microsoft.com/office/drawing/2014/main" id="{3F5EE471-B5D1-430F-A19C-C02BBEF33103}"/>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588"/>
                </a:spcAft>
              </a:pPr>
              <a:r>
                <a:rPr lang="en-US" sz="686" dirty="0">
                  <a:solidFill>
                    <a:schemeClr val="bg1">
                      <a:lumMod val="65000"/>
                    </a:schemeClr>
                  </a:solidFill>
                </a:rPr>
                <a:t>© Microsoft Corporation</a:t>
              </a:r>
              <a:endParaRPr lang="en-US" sz="784" dirty="0">
                <a:solidFill>
                  <a:schemeClr val="bg1">
                    <a:lumMod val="65000"/>
                  </a:schemeClr>
                </a:solidFill>
              </a:endParaRPr>
            </a:p>
          </p:txBody>
        </p:sp>
        <p:sp>
          <p:nvSpPr>
            <p:cNvPr id="8" name="Freeform: Shape 7">
              <a:extLst>
                <a:ext uri="{FF2B5EF4-FFF2-40B4-BE49-F238E27FC236}">
                  <a16:creationId xmlns:a16="http://schemas.microsoft.com/office/drawing/2014/main" id="{A5BBDCEA-9E1B-4AA4-A1F7-76CA781FB5E2}"/>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844026980"/>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096018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noFill/>
          <a:effectLst/>
        </p:spPr>
        <p:txBody>
          <a:bodyPr vert="horz" wrap="square" lIns="146304" tIns="91440" rIns="146304" bIns="91440" rtlCol="0" anchor="t">
            <a:noAutofit/>
          </a:bodyPr>
          <a:lstStyle>
            <a:lvl1pPr>
              <a:defRPr lang="en-US" sz="4704" b="0" kern="1200" cap="none" spc="-100"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defTabSz="857136"/>
            <a:r>
              <a:rPr lang="en-US" dirty="0"/>
              <a:t>Click to edit Master title style</a:t>
            </a:r>
          </a:p>
        </p:txBody>
      </p:sp>
      <p:sp>
        <p:nvSpPr>
          <p:cNvPr id="6" name="Text Placeholder 5"/>
          <p:cNvSpPr>
            <a:spLocks noGrp="1"/>
          </p:cNvSpPr>
          <p:nvPr>
            <p:ph type="body" sz="quarter" idx="10"/>
          </p:nvPr>
        </p:nvSpPr>
        <p:spPr>
          <a:xfrm>
            <a:off x="269244" y="1189177"/>
            <a:ext cx="11653523" cy="1725533"/>
          </a:xfrm>
          <a:noFill/>
          <a:effectLst/>
        </p:spPr>
        <p:txBody>
          <a:bodyPr vert="horz" wrap="square" lIns="146304" tIns="91440" rIns="146304" bIns="91440" rtlCol="0" anchor="t">
            <a:noAutofit/>
          </a:bodyPr>
          <a:lstStyle>
            <a:lvl1pPr>
              <a:defRPr lang="en-US" sz="2250" b="1" spc="-94">
                <a:ln w="3175">
                  <a:noFill/>
                </a:ln>
                <a:solidFill>
                  <a:schemeClr val="tx1"/>
                </a:solidFill>
                <a:cs typeface="Segoe UI" pitchFamily="34" charset="0"/>
              </a:defRPr>
            </a:lvl1pPr>
            <a:lvl2pPr>
              <a:defRPr lang="en-US" sz="1838" b="1">
                <a:solidFill>
                  <a:schemeClr val="tx1"/>
                </a:solidFill>
              </a:defRPr>
            </a:lvl2pPr>
            <a:lvl3pPr>
              <a:defRPr lang="en-US" sz="1838" b="1">
                <a:solidFill>
                  <a:schemeClr val="tx1"/>
                </a:solidFill>
              </a:defRPr>
            </a:lvl3pPr>
            <a:lvl4pPr>
              <a:defRPr lang="en-US" sz="1655" b="1">
                <a:solidFill>
                  <a:schemeClr val="tx1"/>
                </a:solidFill>
              </a:defRPr>
            </a:lvl4pPr>
            <a:lvl5pPr>
              <a:defRPr lang="en-US" sz="1655" b="1">
                <a:solidFill>
                  <a:schemeClr val="tx1"/>
                </a:solidFill>
              </a:defRPr>
            </a:lvl5pPr>
          </a:lstStyle>
          <a:p>
            <a:pPr marL="0" lvl="0" indent="0" defTabSz="857136">
              <a:spcBef>
                <a:spcPct val="0"/>
              </a:spcBef>
              <a:buNone/>
            </a:pPr>
            <a:r>
              <a:rPr lang="en-US" dirty="0"/>
              <a:t>Edit Master text styles</a:t>
            </a:r>
          </a:p>
          <a:p>
            <a:pPr marL="0" lvl="1" indent="0" defTabSz="857136">
              <a:buFontTx/>
              <a:buNone/>
            </a:pPr>
            <a:r>
              <a:rPr lang="en-US" dirty="0"/>
              <a:t>Second level</a:t>
            </a:r>
          </a:p>
          <a:p>
            <a:pPr marL="210070" lvl="2" indent="0" defTabSz="857136">
              <a:buNone/>
            </a:pPr>
            <a:r>
              <a:rPr lang="en-US" dirty="0"/>
              <a:t>Third level</a:t>
            </a:r>
          </a:p>
          <a:p>
            <a:pPr marL="420140" lvl="3" indent="0" defTabSz="857136">
              <a:buNone/>
            </a:pPr>
            <a:r>
              <a:rPr lang="en-US" dirty="0"/>
              <a:t>Fourth level</a:t>
            </a:r>
          </a:p>
          <a:p>
            <a:pPr marL="630210" lvl="4" indent="0" defTabSz="857136">
              <a:buNone/>
            </a:pPr>
            <a:r>
              <a:rPr lang="en-US" dirty="0"/>
              <a:t>Fifth level</a:t>
            </a:r>
          </a:p>
        </p:txBody>
      </p:sp>
    </p:spTree>
    <p:extLst>
      <p:ext uri="{BB962C8B-B14F-4D97-AF65-F5344CB8AC3E}">
        <p14:creationId xmlns:p14="http://schemas.microsoft.com/office/powerpoint/2010/main" val="13941919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3" y="1189183"/>
            <a:ext cx="11653523" cy="1358064"/>
          </a:xfrm>
        </p:spPr>
        <p:txBody>
          <a:bodyPr/>
          <a:lstStyle>
            <a:lvl1pPr marL="0" indent="0">
              <a:buNone/>
              <a:defRPr b="1">
                <a:gradFill>
                  <a:gsLst>
                    <a:gs pos="1250">
                      <a:schemeClr val="tx2"/>
                    </a:gs>
                    <a:gs pos="99000">
                      <a:schemeClr val="tx2"/>
                    </a:gs>
                  </a:gsLst>
                  <a:lin ang="5400000" scaled="0"/>
                </a:gradFill>
              </a:defRPr>
            </a:lvl1pPr>
            <a:lvl2pPr marL="0" indent="0">
              <a:buFontTx/>
              <a:buNone/>
              <a:defRPr sz="1961" b="1"/>
            </a:lvl2pPr>
            <a:lvl3pPr marL="224118" indent="0">
              <a:buNone/>
              <a:defRPr b="1"/>
            </a:lvl3pPr>
            <a:lvl4pPr marL="448235" indent="0">
              <a:buNone/>
              <a:defRPr b="1"/>
            </a:lvl4pPr>
            <a:lvl5pPr marL="672353" indent="0">
              <a:buNone/>
              <a:defRPr b="1"/>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586809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250051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894125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038335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92832803"/>
      </p:ext>
    </p:extLst>
  </p:cSld>
  <p:clrMapOvr>
    <a:overrideClrMapping bg1="lt1" tx1="dk1" bg2="lt2" tx2="dk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slideLayout" Target="../slideLayouts/slideLayout58.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31" Type="http://schemas.openxmlformats.org/officeDocument/2006/relationships/theme" Target="../theme/theme2.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1677382"/>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p:cNvGrpSpPr/>
          <p:nvPr userDrawn="1"/>
        </p:nvGrpSpPr>
        <p:grpSpPr>
          <a:xfrm>
            <a:off x="12370906" y="-217"/>
            <a:ext cx="935477" cy="5654620"/>
            <a:chOff x="12618967" y="-221"/>
            <a:chExt cx="954235" cy="5767188"/>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37168">
                          <a:srgbClr val="292929"/>
                        </a:gs>
                        <a:gs pos="72000">
                          <a:srgbClr val="292929"/>
                        </a:gs>
                      </a:gsLst>
                      <a:lin ang="5400000" scaled="0"/>
                    </a:gradFill>
                    <a:ea typeface="Segoe UI" pitchFamily="34" charset="0"/>
                    <a:cs typeface="Segoe UI" pitchFamily="34" charset="0"/>
                  </a:rPr>
                  <a:t>R:</a:t>
                </a:r>
                <a:r>
                  <a:rPr lang="en-US" sz="49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49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R:16</a:t>
              </a:r>
              <a:r>
                <a:rPr lang="en-US" sz="49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863222570"/>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 id="2147483702" r:id="rId21"/>
    <p:sldLayoutId id="2147483703" r:id="rId22"/>
    <p:sldLayoutId id="2147483704" r:id="rId23"/>
    <p:sldLayoutId id="2147483705" r:id="rId24"/>
    <p:sldLayoutId id="2147483706" r:id="rId25"/>
    <p:sldLayoutId id="2147483761" r:id="rId26"/>
    <p:sldLayoutId id="2147483790" r:id="rId27"/>
    <p:sldLayoutId id="2147483791" r:id="rId28"/>
    <p:sldLayoutId id="2147483792"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200"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449833"/>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0" y="888769"/>
            <a:ext cx="11653521" cy="128855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5" name="Group 4">
            <a:extLst>
              <a:ext uri="{FF2B5EF4-FFF2-40B4-BE49-F238E27FC236}">
                <a16:creationId xmlns:a16="http://schemas.microsoft.com/office/drawing/2014/main" id="{6F2EAD0D-D1E7-4071-888C-24FF70D0B6A3}"/>
              </a:ext>
            </a:extLst>
          </p:cNvPr>
          <p:cNvGrpSpPr/>
          <p:nvPr userDrawn="1"/>
        </p:nvGrpSpPr>
        <p:grpSpPr>
          <a:xfrm>
            <a:off x="12370906" y="-217"/>
            <a:ext cx="935477" cy="5654620"/>
            <a:chOff x="12618967" y="-221"/>
            <a:chExt cx="954235" cy="5767188"/>
          </a:xfrm>
        </p:grpSpPr>
        <p:grpSp>
          <p:nvGrpSpPr>
            <p:cNvPr id="6" name="Group 5">
              <a:extLst>
                <a:ext uri="{FF2B5EF4-FFF2-40B4-BE49-F238E27FC236}">
                  <a16:creationId xmlns:a16="http://schemas.microsoft.com/office/drawing/2014/main" id="{DFC70D85-5B9B-416F-AF5B-E6E99D630127}"/>
                </a:ext>
              </a:extLst>
            </p:cNvPr>
            <p:cNvGrpSpPr/>
            <p:nvPr userDrawn="1"/>
          </p:nvGrpSpPr>
          <p:grpSpPr>
            <a:xfrm rot="5400000">
              <a:off x="11584220" y="1040742"/>
              <a:ext cx="2698730" cy="629236"/>
              <a:chOff x="1584344" y="4543426"/>
              <a:chExt cx="2698730" cy="629236"/>
            </a:xfrm>
          </p:grpSpPr>
          <p:sp>
            <p:nvSpPr>
              <p:cNvPr id="12" name="Rectangle 11">
                <a:extLst>
                  <a:ext uri="{FF2B5EF4-FFF2-40B4-BE49-F238E27FC236}">
                    <a16:creationId xmlns:a16="http://schemas.microsoft.com/office/drawing/2014/main" id="{6486B055-82FC-4CC7-A717-C13B7350EDC0}"/>
                  </a:ext>
                </a:extLst>
              </p:cNvPr>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a:extLst>
                  <a:ext uri="{FF2B5EF4-FFF2-40B4-BE49-F238E27FC236}">
                    <a16:creationId xmlns:a16="http://schemas.microsoft.com/office/drawing/2014/main" id="{D3D7415C-EFEB-4CC1-973F-8EC7BA8582FB}"/>
                  </a:ext>
                </a:extLst>
              </p:cNvPr>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14" name="Rectangle 13">
                <a:extLst>
                  <a:ext uri="{FF2B5EF4-FFF2-40B4-BE49-F238E27FC236}">
                    <a16:creationId xmlns:a16="http://schemas.microsoft.com/office/drawing/2014/main" id="{22EC2BAC-9FB5-41E6-86E9-65005DC12543}"/>
                  </a:ext>
                </a:extLst>
              </p:cNvPr>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15" name="Rectangle 14">
                <a:extLst>
                  <a:ext uri="{FF2B5EF4-FFF2-40B4-BE49-F238E27FC236}">
                    <a16:creationId xmlns:a16="http://schemas.microsoft.com/office/drawing/2014/main" id="{8D5FEF5E-F90B-4888-965D-C5924C8874DA}"/>
                  </a:ext>
                </a:extLst>
              </p:cNvPr>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16" name="Rectangle 15">
                <a:extLst>
                  <a:ext uri="{FF2B5EF4-FFF2-40B4-BE49-F238E27FC236}">
                    <a16:creationId xmlns:a16="http://schemas.microsoft.com/office/drawing/2014/main" id="{70A65402-B5C4-4513-A15B-9F237A09BB9E}"/>
                  </a:ext>
                </a:extLst>
              </p:cNvPr>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17" name="Rectangle 16">
                <a:extLst>
                  <a:ext uri="{FF2B5EF4-FFF2-40B4-BE49-F238E27FC236}">
                    <a16:creationId xmlns:a16="http://schemas.microsoft.com/office/drawing/2014/main" id="{71DF7F10-407D-4001-9A9C-60C40C6D31C2}"/>
                  </a:ext>
                </a:extLst>
              </p:cNvPr>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37168">
                          <a:srgbClr val="292929"/>
                        </a:gs>
                        <a:gs pos="72000">
                          <a:srgbClr val="292929"/>
                        </a:gs>
                      </a:gsLst>
                      <a:lin ang="5400000" scaled="0"/>
                    </a:gradFill>
                    <a:ea typeface="Segoe UI" pitchFamily="34" charset="0"/>
                    <a:cs typeface="Segoe UI" pitchFamily="34" charset="0"/>
                  </a:rPr>
                  <a:t>R:</a:t>
                </a:r>
                <a:r>
                  <a:rPr lang="en-US" sz="49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49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7" name="TextBox 6">
              <a:extLst>
                <a:ext uri="{FF2B5EF4-FFF2-40B4-BE49-F238E27FC236}">
                  <a16:creationId xmlns:a16="http://schemas.microsoft.com/office/drawing/2014/main" id="{E5823668-98EC-4D32-8A5D-86810D86D5D0}"/>
                </a:ext>
              </a:extLst>
            </p:cNvPr>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Main colors</a:t>
              </a:r>
            </a:p>
          </p:txBody>
        </p:sp>
        <p:sp>
          <p:nvSpPr>
            <p:cNvPr id="8" name="TextBox 7">
              <a:extLst>
                <a:ext uri="{FF2B5EF4-FFF2-40B4-BE49-F238E27FC236}">
                  <a16:creationId xmlns:a16="http://schemas.microsoft.com/office/drawing/2014/main" id="{890ADACD-6AA6-4A64-A281-F2AE18910ABB}"/>
                </a:ext>
              </a:extLst>
            </p:cNvPr>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9" name="Rectangle 8">
              <a:extLst>
                <a:ext uri="{FF2B5EF4-FFF2-40B4-BE49-F238E27FC236}">
                  <a16:creationId xmlns:a16="http://schemas.microsoft.com/office/drawing/2014/main" id="{C3360F45-04B0-47E1-844C-AF68418129AF}"/>
                </a:ext>
              </a:extLst>
            </p:cNvPr>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10" name="Rectangle 9">
              <a:extLst>
                <a:ext uri="{FF2B5EF4-FFF2-40B4-BE49-F238E27FC236}">
                  <a16:creationId xmlns:a16="http://schemas.microsoft.com/office/drawing/2014/main" id="{4E09F27E-B863-4B49-B4F6-3E6FD423FC78}"/>
                </a:ext>
              </a:extLst>
            </p:cNvPr>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R:16</a:t>
              </a:r>
              <a:r>
                <a:rPr lang="en-US" sz="49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678F0174-86FC-49ED-93BA-64FEBD4B1592}"/>
                </a:ext>
              </a:extLst>
            </p:cNvPr>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2585713670"/>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 id="2147483780" r:id="rId18"/>
    <p:sldLayoutId id="2147483781" r:id="rId19"/>
    <p:sldLayoutId id="2147483782" r:id="rId20"/>
    <p:sldLayoutId id="2147483783" r:id="rId21"/>
    <p:sldLayoutId id="2147483784" r:id="rId22"/>
    <p:sldLayoutId id="2147483785" r:id="rId23"/>
    <p:sldLayoutId id="2147483788" r:id="rId24"/>
    <p:sldLayoutId id="2147483793" r:id="rId25"/>
    <p:sldLayoutId id="2147483794" r:id="rId26"/>
    <p:sldLayoutId id="2147483795" r:id="rId27"/>
    <p:sldLayoutId id="2147483796" r:id="rId28"/>
    <p:sldLayoutId id="2147483797" r:id="rId29"/>
    <p:sldLayoutId id="2147483798" r:id="rId30"/>
  </p:sldLayoutIdLst>
  <p:transition>
    <p:fade/>
  </p:transition>
  <p:txStyles>
    <p:titleStyle>
      <a:lvl1pPr algn="l" defTabSz="914367" rtl="0" eaLnBrk="1" latinLnBrk="0" hangingPunct="1">
        <a:lnSpc>
          <a:spcPct val="90000"/>
        </a:lnSpc>
        <a:spcBef>
          <a:spcPct val="0"/>
        </a:spcBef>
        <a:buNone/>
        <a:defRPr lang="en-US" sz="235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guide id="27" pos="3936">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11.xml.rels><?xml version="1.0" encoding="UTF-8" standalone="yes"?>
<Relationships xmlns="http://schemas.openxmlformats.org/package/2006/relationships"><Relationship Id="rId8" Type="http://schemas.openxmlformats.org/officeDocument/2006/relationships/image" Target="../media/image45.sv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slideLayout" Target="../slideLayouts/slideLayout55.xml"/><Relationship Id="rId1" Type="http://schemas.openxmlformats.org/officeDocument/2006/relationships/themeOverride" Target="../theme/themeOverride2.xml"/><Relationship Id="rId6" Type="http://schemas.openxmlformats.org/officeDocument/2006/relationships/image" Target="../media/image43.svg"/><Relationship Id="rId5" Type="http://schemas.openxmlformats.org/officeDocument/2006/relationships/image" Target="../media/image42.png"/><Relationship Id="rId10" Type="http://schemas.openxmlformats.org/officeDocument/2006/relationships/image" Target="../media/image47.svg"/><Relationship Id="rId4" Type="http://schemas.openxmlformats.org/officeDocument/2006/relationships/image" Target="../media/image41.svg"/><Relationship Id="rId9" Type="http://schemas.openxmlformats.org/officeDocument/2006/relationships/image" Target="../media/image46.png"/></Relationships>
</file>

<file path=ppt/slides/_rels/slide12.xml.rels><?xml version="1.0" encoding="UTF-8" standalone="yes"?>
<Relationships xmlns="http://schemas.openxmlformats.org/package/2006/relationships"><Relationship Id="rId8" Type="http://schemas.openxmlformats.org/officeDocument/2006/relationships/image" Target="../media/image45.sv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slideLayout" Target="../slideLayouts/slideLayout55.xml"/><Relationship Id="rId1" Type="http://schemas.openxmlformats.org/officeDocument/2006/relationships/themeOverride" Target="../theme/themeOverride3.xml"/><Relationship Id="rId6" Type="http://schemas.openxmlformats.org/officeDocument/2006/relationships/image" Target="../media/image43.svg"/><Relationship Id="rId5" Type="http://schemas.openxmlformats.org/officeDocument/2006/relationships/image" Target="../media/image42.png"/><Relationship Id="rId10" Type="http://schemas.openxmlformats.org/officeDocument/2006/relationships/image" Target="../media/image47.svg"/><Relationship Id="rId4" Type="http://schemas.openxmlformats.org/officeDocument/2006/relationships/image" Target="../media/image41.svg"/><Relationship Id="rId9" Type="http://schemas.openxmlformats.org/officeDocument/2006/relationships/image" Target="../media/image46.png"/></Relationships>
</file>

<file path=ppt/slides/_rels/slide13.xml.rels><?xml version="1.0" encoding="UTF-8" standalone="yes"?>
<Relationships xmlns="http://schemas.openxmlformats.org/package/2006/relationships"><Relationship Id="rId8" Type="http://schemas.openxmlformats.org/officeDocument/2006/relationships/image" Target="../media/image45.sv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slideLayout" Target="../slideLayouts/slideLayout55.xml"/><Relationship Id="rId1" Type="http://schemas.openxmlformats.org/officeDocument/2006/relationships/themeOverride" Target="../theme/themeOverride4.xml"/><Relationship Id="rId6" Type="http://schemas.openxmlformats.org/officeDocument/2006/relationships/image" Target="../media/image43.svg"/><Relationship Id="rId5" Type="http://schemas.openxmlformats.org/officeDocument/2006/relationships/image" Target="../media/image42.png"/><Relationship Id="rId10" Type="http://schemas.openxmlformats.org/officeDocument/2006/relationships/image" Target="../media/image47.svg"/><Relationship Id="rId4" Type="http://schemas.openxmlformats.org/officeDocument/2006/relationships/image" Target="../media/image41.svg"/><Relationship Id="rId9" Type="http://schemas.openxmlformats.org/officeDocument/2006/relationships/image" Target="../media/image46.png"/></Relationships>
</file>

<file path=ppt/slides/_rels/slide14.xml.rels><?xml version="1.0" encoding="UTF-8" standalone="yes"?>
<Relationships xmlns="http://schemas.openxmlformats.org/package/2006/relationships"><Relationship Id="rId8" Type="http://schemas.openxmlformats.org/officeDocument/2006/relationships/image" Target="../media/image53.svg"/><Relationship Id="rId3" Type="http://schemas.openxmlformats.org/officeDocument/2006/relationships/image" Target="../media/image48.png"/><Relationship Id="rId7" Type="http://schemas.openxmlformats.org/officeDocument/2006/relationships/image" Target="../media/image52.png"/><Relationship Id="rId2" Type="http://schemas.openxmlformats.org/officeDocument/2006/relationships/notesSlide" Target="../notesSlides/notesSlide5.xml"/><Relationship Id="rId1" Type="http://schemas.openxmlformats.org/officeDocument/2006/relationships/slideLayout" Target="../slideLayouts/slideLayout39.xml"/><Relationship Id="rId6" Type="http://schemas.openxmlformats.org/officeDocument/2006/relationships/image" Target="../media/image51.svg"/><Relationship Id="rId5" Type="http://schemas.openxmlformats.org/officeDocument/2006/relationships/image" Target="../media/image50.png"/><Relationship Id="rId10" Type="http://schemas.openxmlformats.org/officeDocument/2006/relationships/image" Target="../media/image55.svg"/><Relationship Id="rId4" Type="http://schemas.openxmlformats.org/officeDocument/2006/relationships/image" Target="../media/image49.svg"/><Relationship Id="rId9" Type="http://schemas.openxmlformats.org/officeDocument/2006/relationships/image" Target="../media/image54.png"/></Relationships>
</file>

<file path=ppt/slides/_rels/slide15.xml.rels><?xml version="1.0" encoding="UTF-8" standalone="yes"?>
<Relationships xmlns="http://schemas.openxmlformats.org/package/2006/relationships"><Relationship Id="rId3" Type="http://schemas.openxmlformats.org/officeDocument/2006/relationships/image" Target="../media/image56.png"/><Relationship Id="rId7" Type="http://schemas.openxmlformats.org/officeDocument/2006/relationships/image" Target="../media/image60.svg"/><Relationship Id="rId2" Type="http://schemas.openxmlformats.org/officeDocument/2006/relationships/notesSlide" Target="../notesSlides/notesSlide6.xml"/><Relationship Id="rId1" Type="http://schemas.openxmlformats.org/officeDocument/2006/relationships/slideLayout" Target="../slideLayouts/slideLayout39.xml"/><Relationship Id="rId6" Type="http://schemas.openxmlformats.org/officeDocument/2006/relationships/image" Target="../media/image59.png"/><Relationship Id="rId5" Type="http://schemas.openxmlformats.org/officeDocument/2006/relationships/image" Target="../media/image58.svg"/><Relationship Id="rId4" Type="http://schemas.openxmlformats.org/officeDocument/2006/relationships/image" Target="../media/image57.png"/></Relationships>
</file>

<file path=ppt/slides/_rels/slide1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7.xml"/><Relationship Id="rId1" Type="http://schemas.openxmlformats.org/officeDocument/2006/relationships/slideLayout" Target="../slideLayouts/slideLayout34.xml"/><Relationship Id="rId4" Type="http://schemas.openxmlformats.org/officeDocument/2006/relationships/image" Target="../media/image62.png"/></Relationships>
</file>

<file path=ppt/slides/_rels/slide1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9.xml"/><Relationship Id="rId1" Type="http://schemas.openxmlformats.org/officeDocument/2006/relationships/slideLayout" Target="../slideLayouts/slideLayout32.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19.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68.png"/><Relationship Id="rId7" Type="http://schemas.openxmlformats.org/officeDocument/2006/relationships/image" Target="../media/image72.png"/><Relationship Id="rId2" Type="http://schemas.openxmlformats.org/officeDocument/2006/relationships/notesSlide" Target="../notesSlides/notesSlide10.xml"/><Relationship Id="rId1" Type="http://schemas.openxmlformats.org/officeDocument/2006/relationships/slideLayout" Target="../slideLayouts/slideLayout39.xml"/><Relationship Id="rId6" Type="http://schemas.openxmlformats.org/officeDocument/2006/relationships/image" Target="../media/image71.png"/><Relationship Id="rId5" Type="http://schemas.openxmlformats.org/officeDocument/2006/relationships/image" Target="../media/image70.png"/><Relationship Id="rId10" Type="http://schemas.openxmlformats.org/officeDocument/2006/relationships/image" Target="../media/image75.png"/><Relationship Id="rId4" Type="http://schemas.openxmlformats.org/officeDocument/2006/relationships/image" Target="../media/image69.png"/><Relationship Id="rId9" Type="http://schemas.openxmlformats.org/officeDocument/2006/relationships/image" Target="../media/image74.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8" Type="http://schemas.openxmlformats.org/officeDocument/2006/relationships/image" Target="../media/image81.png"/><Relationship Id="rId13" Type="http://schemas.openxmlformats.org/officeDocument/2006/relationships/image" Target="../media/image86.png"/><Relationship Id="rId3" Type="http://schemas.openxmlformats.org/officeDocument/2006/relationships/image" Target="../media/image76.png"/><Relationship Id="rId7" Type="http://schemas.openxmlformats.org/officeDocument/2006/relationships/image" Target="../media/image80.png"/><Relationship Id="rId12" Type="http://schemas.openxmlformats.org/officeDocument/2006/relationships/image" Target="../media/image85.svg"/><Relationship Id="rId17" Type="http://schemas.openxmlformats.org/officeDocument/2006/relationships/image" Target="../media/image89.svg"/><Relationship Id="rId2" Type="http://schemas.openxmlformats.org/officeDocument/2006/relationships/notesSlide" Target="../notesSlides/notesSlide11.xml"/><Relationship Id="rId16" Type="http://schemas.openxmlformats.org/officeDocument/2006/relationships/image" Target="../media/image88.png"/><Relationship Id="rId1" Type="http://schemas.openxmlformats.org/officeDocument/2006/relationships/slideLayout" Target="../slideLayouts/slideLayout39.xml"/><Relationship Id="rId6" Type="http://schemas.openxmlformats.org/officeDocument/2006/relationships/image" Target="../media/image79.png"/><Relationship Id="rId11" Type="http://schemas.openxmlformats.org/officeDocument/2006/relationships/image" Target="../media/image84.png"/><Relationship Id="rId5" Type="http://schemas.openxmlformats.org/officeDocument/2006/relationships/image" Target="../media/image78.png"/><Relationship Id="rId15" Type="http://schemas.openxmlformats.org/officeDocument/2006/relationships/image" Target="../media/image71.png"/><Relationship Id="rId10" Type="http://schemas.openxmlformats.org/officeDocument/2006/relationships/image" Target="../media/image83.png"/><Relationship Id="rId4" Type="http://schemas.openxmlformats.org/officeDocument/2006/relationships/image" Target="../media/image77.png"/><Relationship Id="rId9" Type="http://schemas.openxmlformats.org/officeDocument/2006/relationships/image" Target="../media/image82.jpeg"/><Relationship Id="rId14" Type="http://schemas.openxmlformats.org/officeDocument/2006/relationships/image" Target="../media/image8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23.xml.rels><?xml version="1.0" encoding="UTF-8" standalone="yes"?>
<Relationships xmlns="http://schemas.openxmlformats.org/package/2006/relationships"><Relationship Id="rId3" Type="http://schemas.openxmlformats.org/officeDocument/2006/relationships/image" Target="../media/image56.png"/><Relationship Id="rId7" Type="http://schemas.openxmlformats.org/officeDocument/2006/relationships/image" Target="../media/image60.svg"/><Relationship Id="rId2" Type="http://schemas.openxmlformats.org/officeDocument/2006/relationships/notesSlide" Target="../notesSlides/notesSlide13.xml"/><Relationship Id="rId1" Type="http://schemas.openxmlformats.org/officeDocument/2006/relationships/slideLayout" Target="../slideLayouts/slideLayout39.xml"/><Relationship Id="rId6" Type="http://schemas.openxmlformats.org/officeDocument/2006/relationships/image" Target="../media/image59.png"/><Relationship Id="rId5" Type="http://schemas.openxmlformats.org/officeDocument/2006/relationships/image" Target="../media/image58.svg"/><Relationship Id="rId4" Type="http://schemas.openxmlformats.org/officeDocument/2006/relationships/image" Target="../media/image57.png"/></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4.xml"/><Relationship Id="rId1" Type="http://schemas.openxmlformats.org/officeDocument/2006/relationships/slideLayout" Target="../slideLayouts/slideLayout3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5.xml"/><Relationship Id="rId1" Type="http://schemas.openxmlformats.org/officeDocument/2006/relationships/slideLayout" Target="../slideLayouts/slideLayout34.xml"/><Relationship Id="rId4" Type="http://schemas.openxmlformats.org/officeDocument/2006/relationships/image" Target="../media/image62.png"/></Relationships>
</file>

<file path=ppt/slides/_rels/slide27.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16.xml"/><Relationship Id="rId1" Type="http://schemas.openxmlformats.org/officeDocument/2006/relationships/slideLayout" Target="../slideLayouts/slideLayout38.xml"/></Relationships>
</file>

<file path=ppt/slides/_rels/slide28.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17.xml"/><Relationship Id="rId1" Type="http://schemas.openxmlformats.org/officeDocument/2006/relationships/slideLayout" Target="../slideLayouts/slideLayout39.xml"/><Relationship Id="rId4" Type="http://schemas.openxmlformats.org/officeDocument/2006/relationships/image" Target="../media/image10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2.xml"/></Relationships>
</file>

<file path=ppt/slides/_rels/slide32.xml.rels><?xml version="1.0" encoding="UTF-8" standalone="yes"?>
<Relationships xmlns="http://schemas.openxmlformats.org/package/2006/relationships"><Relationship Id="rId3" Type="http://schemas.openxmlformats.org/officeDocument/2006/relationships/image" Target="../media/image105.emf"/><Relationship Id="rId2" Type="http://schemas.openxmlformats.org/officeDocument/2006/relationships/notesSlide" Target="../notesSlides/notesSlide20.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1.xml"/><Relationship Id="rId1" Type="http://schemas.openxmlformats.org/officeDocument/2006/relationships/slideLayout" Target="../slideLayouts/slideLayout32.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36.xml.rels><?xml version="1.0" encoding="UTF-8" standalone="yes"?>
<Relationships xmlns="http://schemas.openxmlformats.org/package/2006/relationships"><Relationship Id="rId3" Type="http://schemas.openxmlformats.org/officeDocument/2006/relationships/image" Target="../media/image107.svg"/><Relationship Id="rId2" Type="http://schemas.openxmlformats.org/officeDocument/2006/relationships/image" Target="../media/image106.png"/><Relationship Id="rId1" Type="http://schemas.openxmlformats.org/officeDocument/2006/relationships/slideLayout" Target="../slideLayouts/slideLayout3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8.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68.png"/><Relationship Id="rId7" Type="http://schemas.openxmlformats.org/officeDocument/2006/relationships/image" Target="../media/image72.png"/><Relationship Id="rId2" Type="http://schemas.openxmlformats.org/officeDocument/2006/relationships/notesSlide" Target="../notesSlides/notesSlide22.xml"/><Relationship Id="rId1" Type="http://schemas.openxmlformats.org/officeDocument/2006/relationships/slideLayout" Target="../slideLayouts/slideLayout39.xml"/><Relationship Id="rId6" Type="http://schemas.openxmlformats.org/officeDocument/2006/relationships/image" Target="../media/image71.png"/><Relationship Id="rId5" Type="http://schemas.openxmlformats.org/officeDocument/2006/relationships/image" Target="../media/image70.png"/><Relationship Id="rId10" Type="http://schemas.openxmlformats.org/officeDocument/2006/relationships/image" Target="../media/image75.png"/><Relationship Id="rId4" Type="http://schemas.openxmlformats.org/officeDocument/2006/relationships/image" Target="../media/image69.png"/><Relationship Id="rId9" Type="http://schemas.openxmlformats.org/officeDocument/2006/relationships/image" Target="../media/image74.png"/></Relationships>
</file>

<file path=ppt/slides/_rels/slide39.xml.rels><?xml version="1.0" encoding="UTF-8" standalone="yes"?>
<Relationships xmlns="http://schemas.openxmlformats.org/package/2006/relationships"><Relationship Id="rId8" Type="http://schemas.openxmlformats.org/officeDocument/2006/relationships/image" Target="../media/image81.png"/><Relationship Id="rId13" Type="http://schemas.openxmlformats.org/officeDocument/2006/relationships/image" Target="../media/image86.png"/><Relationship Id="rId3" Type="http://schemas.openxmlformats.org/officeDocument/2006/relationships/image" Target="../media/image76.png"/><Relationship Id="rId7" Type="http://schemas.openxmlformats.org/officeDocument/2006/relationships/image" Target="../media/image80.png"/><Relationship Id="rId12" Type="http://schemas.openxmlformats.org/officeDocument/2006/relationships/image" Target="../media/image85.svg"/><Relationship Id="rId17" Type="http://schemas.openxmlformats.org/officeDocument/2006/relationships/image" Target="../media/image89.svg"/><Relationship Id="rId2" Type="http://schemas.openxmlformats.org/officeDocument/2006/relationships/notesSlide" Target="../notesSlides/notesSlide23.xml"/><Relationship Id="rId16" Type="http://schemas.openxmlformats.org/officeDocument/2006/relationships/image" Target="../media/image88.png"/><Relationship Id="rId1" Type="http://schemas.openxmlformats.org/officeDocument/2006/relationships/slideLayout" Target="../slideLayouts/slideLayout39.xml"/><Relationship Id="rId6" Type="http://schemas.openxmlformats.org/officeDocument/2006/relationships/image" Target="../media/image79.png"/><Relationship Id="rId11" Type="http://schemas.openxmlformats.org/officeDocument/2006/relationships/image" Target="../media/image84.png"/><Relationship Id="rId5" Type="http://schemas.openxmlformats.org/officeDocument/2006/relationships/image" Target="../media/image78.png"/><Relationship Id="rId15" Type="http://schemas.openxmlformats.org/officeDocument/2006/relationships/image" Target="../media/image71.png"/><Relationship Id="rId10" Type="http://schemas.openxmlformats.org/officeDocument/2006/relationships/image" Target="../media/image83.png"/><Relationship Id="rId4" Type="http://schemas.openxmlformats.org/officeDocument/2006/relationships/image" Target="../media/image77.png"/><Relationship Id="rId9" Type="http://schemas.openxmlformats.org/officeDocument/2006/relationships/image" Target="../media/image82.jpeg"/><Relationship Id="rId14" Type="http://schemas.openxmlformats.org/officeDocument/2006/relationships/image" Target="../media/image8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41.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24.xml"/><Relationship Id="rId1" Type="http://schemas.openxmlformats.org/officeDocument/2006/relationships/slideLayout" Target="../slideLayouts/slideLayout39.xml"/></Relationships>
</file>

<file path=ppt/slides/_rels/slide42.xml.rels><?xml version="1.0" encoding="UTF-8" standalone="yes"?>
<Relationships xmlns="http://schemas.openxmlformats.org/package/2006/relationships"><Relationship Id="rId3" Type="http://schemas.openxmlformats.org/officeDocument/2006/relationships/hyperlink" Target="https://aka.ms/AzureSynapseAnalytics-12" TargetMode="External"/><Relationship Id="rId7" Type="http://schemas.openxmlformats.org/officeDocument/2006/relationships/image" Target="../media/image22.png"/><Relationship Id="rId2" Type="http://schemas.openxmlformats.org/officeDocument/2006/relationships/hyperlink" Target="https://aka.ms/CreateServerlessApps-12" TargetMode="External"/><Relationship Id="rId1" Type="http://schemas.openxmlformats.org/officeDocument/2006/relationships/slideLayout" Target="../slideLayouts/slideLayout41.xml"/><Relationship Id="rId6" Type="http://schemas.openxmlformats.org/officeDocument/2006/relationships/hyperlink" Target="https://aka.ms/Reactor/Survey" TargetMode="External"/><Relationship Id="rId5" Type="http://schemas.openxmlformats.org/officeDocument/2006/relationships/hyperlink" Target="https://aka.ms/ArchitectMessageBroker-12" TargetMode="External"/><Relationship Id="rId4" Type="http://schemas.openxmlformats.org/officeDocument/2006/relationships/hyperlink" Target="https://aka.ms/BuildDataAnalytics-12"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109.emf"/><Relationship Id="rId2" Type="http://schemas.openxmlformats.org/officeDocument/2006/relationships/image" Target="../media/image11.png"/><Relationship Id="rId1" Type="http://schemas.openxmlformats.org/officeDocument/2006/relationships/slideLayout" Target="../slideLayouts/slideLayout32.xml"/><Relationship Id="rId4" Type="http://schemas.openxmlformats.org/officeDocument/2006/relationships/image" Target="../media/image110.emf"/></Relationships>
</file>

<file path=ppt/slides/_rels/slide44.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25.xml"/><Relationship Id="rId1" Type="http://schemas.openxmlformats.org/officeDocument/2006/relationships/slideLayout" Target="../slideLayouts/slideLayout39.xml"/><Relationship Id="rId6" Type="http://schemas.openxmlformats.org/officeDocument/2006/relationships/image" Target="../media/image114.png"/><Relationship Id="rId5" Type="http://schemas.openxmlformats.org/officeDocument/2006/relationships/image" Target="../media/image113.png"/><Relationship Id="rId4" Type="http://schemas.openxmlformats.org/officeDocument/2006/relationships/image" Target="../media/image1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9.xml"/><Relationship Id="rId1" Type="http://schemas.openxmlformats.org/officeDocument/2006/relationships/themeOverride" Target="../theme/themeOverride1.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xml"/><Relationship Id="rId1" Type="http://schemas.openxmlformats.org/officeDocument/2006/relationships/slideLayout" Target="../slideLayouts/slideLayout39.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5F0E40-CB2C-45A9-8481-91F276E83071}"/>
              </a:ext>
            </a:extLst>
          </p:cNvPr>
          <p:cNvSpPr>
            <a:spLocks noGrp="1"/>
          </p:cNvSpPr>
          <p:nvPr>
            <p:ph type="title"/>
          </p:nvPr>
        </p:nvSpPr>
        <p:spPr>
          <a:xfrm>
            <a:off x="538477" y="2568270"/>
            <a:ext cx="11653523" cy="3397853"/>
          </a:xfrm>
        </p:spPr>
        <p:txBody>
          <a:bodyPr/>
          <a:lstStyle/>
          <a:p>
            <a:br>
              <a:rPr lang="en-US" sz="3200" dirty="0">
                <a:solidFill>
                  <a:schemeClr val="tx1"/>
                </a:solidFill>
              </a:rPr>
            </a:br>
            <a:r>
              <a:rPr lang="en-US" sz="4000" b="1" dirty="0">
                <a:solidFill>
                  <a:schemeClr val="tx1"/>
                </a:solidFill>
              </a:rPr>
              <a:t>A Journey Through Azure Serverless Series</a:t>
            </a:r>
            <a:br>
              <a:rPr lang="en-US" sz="3200" dirty="0">
                <a:solidFill>
                  <a:schemeClr val="tx1"/>
                </a:solidFill>
              </a:rPr>
            </a:br>
            <a:r>
              <a:rPr lang="en-US" sz="3200" dirty="0">
                <a:solidFill>
                  <a:schemeClr val="tx1"/>
                </a:solidFill>
              </a:rPr>
              <a:t>Azure's Integration Platform: Building Serverless Applications</a:t>
            </a:r>
            <a:br>
              <a:rPr lang="en-US" sz="3200" dirty="0">
                <a:solidFill>
                  <a:schemeClr val="tx1"/>
                </a:solidFill>
              </a:rPr>
            </a:br>
            <a:br>
              <a:rPr lang="en-US" sz="3200" dirty="0">
                <a:solidFill>
                  <a:schemeClr val="tx1"/>
                </a:solidFill>
              </a:rPr>
            </a:br>
            <a:br>
              <a:rPr lang="en-US" sz="3200" dirty="0">
                <a:solidFill>
                  <a:schemeClr val="tx1"/>
                </a:solidFill>
              </a:rPr>
            </a:br>
            <a:br>
              <a:rPr lang="en-US" sz="3200" dirty="0">
                <a:solidFill>
                  <a:schemeClr val="tx1"/>
                </a:solidFill>
              </a:rPr>
            </a:br>
            <a:r>
              <a:rPr lang="en-US" sz="3200" dirty="0">
                <a:solidFill>
                  <a:schemeClr val="tx1"/>
                </a:solidFill>
              </a:rPr>
              <a:t>13</a:t>
            </a:r>
            <a:r>
              <a:rPr lang="en-US" sz="2800" dirty="0">
                <a:solidFill>
                  <a:schemeClr val="tx1"/>
                </a:solidFill>
              </a:rPr>
              <a:t> April</a:t>
            </a:r>
            <a:r>
              <a:rPr lang="en-US" sz="2800">
                <a:solidFill>
                  <a:schemeClr val="tx1"/>
                </a:solidFill>
              </a:rPr>
              <a:t>, 11am </a:t>
            </a:r>
            <a:r>
              <a:rPr lang="en-US" sz="2800" dirty="0">
                <a:solidFill>
                  <a:schemeClr val="tx1"/>
                </a:solidFill>
              </a:rPr>
              <a:t>CEST</a:t>
            </a:r>
            <a:endParaRPr lang="en-GB" sz="3200" dirty="0">
              <a:solidFill>
                <a:schemeClr val="tx1"/>
              </a:solidFill>
              <a:latin typeface="Segoe UI Light (Headings)"/>
            </a:endParaRPr>
          </a:p>
        </p:txBody>
      </p:sp>
      <p:pic>
        <p:nvPicPr>
          <p:cNvPr id="2" name="Picture 1">
            <a:extLst>
              <a:ext uri="{FF2B5EF4-FFF2-40B4-BE49-F238E27FC236}">
                <a16:creationId xmlns:a16="http://schemas.microsoft.com/office/drawing/2014/main" id="{71178EBD-1DFC-46D9-8C98-1C8D38A18D90}"/>
              </a:ext>
            </a:extLst>
          </p:cNvPr>
          <p:cNvPicPr>
            <a:picLocks noChangeAspect="1"/>
          </p:cNvPicPr>
          <p:nvPr/>
        </p:nvPicPr>
        <p:blipFill rotWithShape="1">
          <a:blip r:embed="rId2">
            <a:extLst>
              <a:ext uri="{28A0092B-C50C-407E-A947-70E740481C1C}">
                <a14:useLocalDpi xmlns:a14="http://schemas.microsoft.com/office/drawing/2010/main" val="0"/>
              </a:ext>
            </a:extLst>
          </a:blip>
          <a:srcRect l="26951" r="27308"/>
          <a:stretch/>
        </p:blipFill>
        <p:spPr>
          <a:xfrm>
            <a:off x="561694" y="533400"/>
            <a:ext cx="3615920" cy="1782759"/>
          </a:xfrm>
          <a:prstGeom prst="rect">
            <a:avLst/>
          </a:prstGeom>
        </p:spPr>
      </p:pic>
    </p:spTree>
    <p:extLst>
      <p:ext uri="{BB962C8B-B14F-4D97-AF65-F5344CB8AC3E}">
        <p14:creationId xmlns:p14="http://schemas.microsoft.com/office/powerpoint/2010/main" val="187227355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29F08BD-D535-4B4D-A5AF-0B4B728F97B5}"/>
              </a:ext>
            </a:extLst>
          </p:cNvPr>
          <p:cNvGrpSpPr/>
          <p:nvPr/>
        </p:nvGrpSpPr>
        <p:grpSpPr>
          <a:xfrm>
            <a:off x="1988841" y="2443410"/>
            <a:ext cx="1466312" cy="2789925"/>
            <a:chOff x="726348" y="1685029"/>
            <a:chExt cx="1466520" cy="2790321"/>
          </a:xfrm>
        </p:grpSpPr>
        <p:grpSp>
          <p:nvGrpSpPr>
            <p:cNvPr id="7" name="Group 6">
              <a:extLst>
                <a:ext uri="{FF2B5EF4-FFF2-40B4-BE49-F238E27FC236}">
                  <a16:creationId xmlns:a16="http://schemas.microsoft.com/office/drawing/2014/main" id="{BC6C663F-789F-4188-BA9D-36377C338FD1}"/>
                </a:ext>
              </a:extLst>
            </p:cNvPr>
            <p:cNvGrpSpPr/>
            <p:nvPr/>
          </p:nvGrpSpPr>
          <p:grpSpPr>
            <a:xfrm>
              <a:off x="726348" y="1685029"/>
              <a:ext cx="1285311" cy="1295238"/>
              <a:chOff x="1038852" y="2953032"/>
              <a:chExt cx="713748" cy="719261"/>
            </a:xfrm>
          </p:grpSpPr>
          <p:sp>
            <p:nvSpPr>
              <p:cNvPr id="24" name="globe_2" title="Icon of a sphere made of lines">
                <a:extLst>
                  <a:ext uri="{FF2B5EF4-FFF2-40B4-BE49-F238E27FC236}">
                    <a16:creationId xmlns:a16="http://schemas.microsoft.com/office/drawing/2014/main" id="{8028DC12-B5CB-430F-ADA3-7F348E462649}"/>
                  </a:ext>
                </a:extLst>
              </p:cNvPr>
              <p:cNvSpPr>
                <a:spLocks noChangeAspect="1" noEditPoints="1"/>
              </p:cNvSpPr>
              <p:nvPr/>
            </p:nvSpPr>
            <p:spPr bwMode="auto">
              <a:xfrm>
                <a:off x="1038852" y="2953032"/>
                <a:ext cx="713748" cy="713748"/>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952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lgn="ctr" defTabSz="914225" fontAlgn="base">
                  <a:defRPr/>
                </a:pPr>
                <a:endParaRPr lang="en-US" sz="900" kern="0" dirty="0">
                  <a:gradFill>
                    <a:gsLst>
                      <a:gs pos="0">
                        <a:srgbClr val="505050"/>
                      </a:gs>
                      <a:gs pos="100000">
                        <a:srgbClr val="505050"/>
                      </a:gs>
                    </a:gsLst>
                  </a:gradFill>
                  <a:latin typeface="Segoe UI"/>
                </a:endParaRPr>
              </a:p>
            </p:txBody>
          </p:sp>
          <p:sp>
            <p:nvSpPr>
              <p:cNvPr id="25" name="plug" title="Icon of a power plug showing an A to B connection">
                <a:extLst>
                  <a:ext uri="{FF2B5EF4-FFF2-40B4-BE49-F238E27FC236}">
                    <a16:creationId xmlns:a16="http://schemas.microsoft.com/office/drawing/2014/main" id="{8FB9FE83-B11C-4D5F-89AF-BAD708AA6697}"/>
                  </a:ext>
                </a:extLst>
              </p:cNvPr>
              <p:cNvSpPr>
                <a:spLocks noChangeAspect="1" noEditPoints="1"/>
              </p:cNvSpPr>
              <p:nvPr/>
            </p:nvSpPr>
            <p:spPr bwMode="auto">
              <a:xfrm>
                <a:off x="1038852" y="2995743"/>
                <a:ext cx="713748" cy="676550"/>
              </a:xfrm>
              <a:custGeom>
                <a:avLst/>
                <a:gdLst>
                  <a:gd name="T0" fmla="*/ 169 w 346"/>
                  <a:gd name="T1" fmla="*/ 90 h 328"/>
                  <a:gd name="T2" fmla="*/ 199 w 346"/>
                  <a:gd name="T3" fmla="*/ 61 h 328"/>
                  <a:gd name="T4" fmla="*/ 279 w 346"/>
                  <a:gd name="T5" fmla="*/ 63 h 328"/>
                  <a:gd name="T6" fmla="*/ 279 w 346"/>
                  <a:gd name="T7" fmla="*/ 63 h 328"/>
                  <a:gd name="T8" fmla="*/ 277 w 346"/>
                  <a:gd name="T9" fmla="*/ 143 h 328"/>
                  <a:gd name="T10" fmla="*/ 247 w 346"/>
                  <a:gd name="T11" fmla="*/ 172 h 328"/>
                  <a:gd name="T12" fmla="*/ 169 w 346"/>
                  <a:gd name="T13" fmla="*/ 90 h 328"/>
                  <a:gd name="T14" fmla="*/ 279 w 346"/>
                  <a:gd name="T15" fmla="*/ 63 h 328"/>
                  <a:gd name="T16" fmla="*/ 346 w 346"/>
                  <a:gd name="T17" fmla="*/ 0 h 328"/>
                  <a:gd name="T18" fmla="*/ 99 w 346"/>
                  <a:gd name="T19" fmla="*/ 156 h 328"/>
                  <a:gd name="T20" fmla="*/ 69 w 346"/>
                  <a:gd name="T21" fmla="*/ 185 h 328"/>
                  <a:gd name="T22" fmla="*/ 67 w 346"/>
                  <a:gd name="T23" fmla="*/ 265 h 328"/>
                  <a:gd name="T24" fmla="*/ 67 w 346"/>
                  <a:gd name="T25" fmla="*/ 265 h 328"/>
                  <a:gd name="T26" fmla="*/ 147 w 346"/>
                  <a:gd name="T27" fmla="*/ 267 h 328"/>
                  <a:gd name="T28" fmla="*/ 177 w 346"/>
                  <a:gd name="T29" fmla="*/ 238 h 328"/>
                  <a:gd name="T30" fmla="*/ 99 w 346"/>
                  <a:gd name="T31" fmla="*/ 156 h 328"/>
                  <a:gd name="T32" fmla="*/ 67 w 346"/>
                  <a:gd name="T33" fmla="*/ 265 h 328"/>
                  <a:gd name="T34" fmla="*/ 0 w 346"/>
                  <a:gd name="T35" fmla="*/ 328 h 328"/>
                  <a:gd name="T36" fmla="*/ 157 w 346"/>
                  <a:gd name="T37" fmla="*/ 143 h 328"/>
                  <a:gd name="T38" fmla="*/ 120 w 346"/>
                  <a:gd name="T39" fmla="*/ 178 h 328"/>
                  <a:gd name="T40" fmla="*/ 193 w 346"/>
                  <a:gd name="T41" fmla="*/ 181 h 328"/>
                  <a:gd name="T42" fmla="*/ 156 w 346"/>
                  <a:gd name="T43" fmla="*/ 2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6" h="328">
                    <a:moveTo>
                      <a:pt x="169" y="90"/>
                    </a:moveTo>
                    <a:cubicBezTo>
                      <a:pt x="199" y="61"/>
                      <a:pt x="199" y="61"/>
                      <a:pt x="199" y="61"/>
                    </a:cubicBezTo>
                    <a:cubicBezTo>
                      <a:pt x="222" y="40"/>
                      <a:pt x="258" y="41"/>
                      <a:pt x="279" y="63"/>
                    </a:cubicBezTo>
                    <a:cubicBezTo>
                      <a:pt x="279" y="63"/>
                      <a:pt x="279" y="63"/>
                      <a:pt x="279" y="63"/>
                    </a:cubicBezTo>
                    <a:cubicBezTo>
                      <a:pt x="300" y="86"/>
                      <a:pt x="300" y="122"/>
                      <a:pt x="277" y="143"/>
                    </a:cubicBezTo>
                    <a:cubicBezTo>
                      <a:pt x="247" y="172"/>
                      <a:pt x="247" y="172"/>
                      <a:pt x="247" y="172"/>
                    </a:cubicBezTo>
                    <a:lnTo>
                      <a:pt x="169" y="90"/>
                    </a:lnTo>
                    <a:close/>
                    <a:moveTo>
                      <a:pt x="279" y="63"/>
                    </a:moveTo>
                    <a:cubicBezTo>
                      <a:pt x="346" y="0"/>
                      <a:pt x="346" y="0"/>
                      <a:pt x="346" y="0"/>
                    </a:cubicBezTo>
                    <a:moveTo>
                      <a:pt x="99" y="156"/>
                    </a:moveTo>
                    <a:cubicBezTo>
                      <a:pt x="69" y="185"/>
                      <a:pt x="69" y="185"/>
                      <a:pt x="69" y="185"/>
                    </a:cubicBezTo>
                    <a:cubicBezTo>
                      <a:pt x="46" y="206"/>
                      <a:pt x="46" y="242"/>
                      <a:pt x="67" y="265"/>
                    </a:cubicBezTo>
                    <a:cubicBezTo>
                      <a:pt x="67" y="265"/>
                      <a:pt x="67" y="265"/>
                      <a:pt x="67" y="265"/>
                    </a:cubicBezTo>
                    <a:cubicBezTo>
                      <a:pt x="88" y="287"/>
                      <a:pt x="124" y="288"/>
                      <a:pt x="147" y="267"/>
                    </a:cubicBezTo>
                    <a:cubicBezTo>
                      <a:pt x="177" y="238"/>
                      <a:pt x="177" y="238"/>
                      <a:pt x="177" y="238"/>
                    </a:cubicBezTo>
                    <a:lnTo>
                      <a:pt x="99" y="156"/>
                    </a:lnTo>
                    <a:close/>
                    <a:moveTo>
                      <a:pt x="67" y="265"/>
                    </a:moveTo>
                    <a:cubicBezTo>
                      <a:pt x="0" y="328"/>
                      <a:pt x="0" y="328"/>
                      <a:pt x="0" y="328"/>
                    </a:cubicBezTo>
                    <a:moveTo>
                      <a:pt x="157" y="143"/>
                    </a:moveTo>
                    <a:cubicBezTo>
                      <a:pt x="120" y="178"/>
                      <a:pt x="120" y="178"/>
                      <a:pt x="120" y="178"/>
                    </a:cubicBezTo>
                    <a:moveTo>
                      <a:pt x="193" y="181"/>
                    </a:moveTo>
                    <a:cubicBezTo>
                      <a:pt x="156" y="216"/>
                      <a:pt x="156" y="216"/>
                      <a:pt x="156" y="216"/>
                    </a:cubicBezTo>
                  </a:path>
                </a:pathLst>
              </a:custGeom>
              <a:noFill/>
              <a:ln w="285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lgn="ctr" defTabSz="914225" fontAlgn="base">
                  <a:defRPr/>
                </a:pPr>
                <a:endParaRPr lang="en-US" sz="900" kern="0">
                  <a:gradFill>
                    <a:gsLst>
                      <a:gs pos="0">
                        <a:srgbClr val="505050"/>
                      </a:gs>
                      <a:gs pos="100000">
                        <a:srgbClr val="505050"/>
                      </a:gs>
                    </a:gsLst>
                    <a:lin ang="5400000" scaled="1"/>
                  </a:gradFill>
                  <a:latin typeface="Segoe UI"/>
                </a:endParaRPr>
              </a:p>
            </p:txBody>
          </p:sp>
        </p:grpSp>
        <p:sp>
          <p:nvSpPr>
            <p:cNvPr id="13" name="TextBox 12">
              <a:extLst>
                <a:ext uri="{FF2B5EF4-FFF2-40B4-BE49-F238E27FC236}">
                  <a16:creationId xmlns:a16="http://schemas.microsoft.com/office/drawing/2014/main" id="{116F5D3C-DB21-41D5-8B37-4DE1EA4E7155}"/>
                </a:ext>
              </a:extLst>
            </p:cNvPr>
            <p:cNvSpPr txBox="1"/>
            <p:nvPr/>
          </p:nvSpPr>
          <p:spPr>
            <a:xfrm>
              <a:off x="831578" y="3182505"/>
              <a:ext cx="1361290" cy="1292845"/>
            </a:xfrm>
            <a:prstGeom prst="rect">
              <a:avLst/>
            </a:prstGeom>
            <a:noFill/>
          </p:spPr>
          <p:txBody>
            <a:bodyPr wrap="square" lIns="0" tIns="0" rIns="0" bIns="0" rtlCol="0">
              <a:spAutoFit/>
            </a:bodyPr>
            <a:lstStyle/>
            <a:p>
              <a:pPr defTabSz="914314"/>
              <a:r>
                <a:rPr lang="en-US" sz="1600">
                  <a:gradFill>
                    <a:gsLst>
                      <a:gs pos="2917">
                        <a:srgbClr val="000000"/>
                      </a:gs>
                      <a:gs pos="30000">
                        <a:srgbClr val="000000"/>
                      </a:gs>
                    </a:gsLst>
                    <a:lin ang="5400000" scaled="0"/>
                  </a:gradFill>
                  <a:latin typeface="Segoe UI"/>
                </a:rPr>
                <a:t>Embrace the</a:t>
              </a:r>
            </a:p>
            <a:p>
              <a:pPr defTabSz="914314"/>
              <a:r>
                <a:rPr lang="en-US" sz="2400">
                  <a:gradFill>
                    <a:gsLst>
                      <a:gs pos="2917">
                        <a:srgbClr val="000000"/>
                      </a:gs>
                      <a:gs pos="30000">
                        <a:srgbClr val="000000"/>
                      </a:gs>
                    </a:gsLst>
                    <a:lin ang="5400000" scaled="0"/>
                  </a:gradFill>
                  <a:latin typeface="Segoe UI"/>
                </a:rPr>
                <a:t>API Economy</a:t>
              </a:r>
            </a:p>
            <a:p>
              <a:pPr defTabSz="914314"/>
              <a:endParaRPr lang="en-US" sz="2000" err="1">
                <a:gradFill>
                  <a:gsLst>
                    <a:gs pos="2917">
                      <a:srgbClr val="000000"/>
                    </a:gs>
                    <a:gs pos="30000">
                      <a:srgbClr val="000000"/>
                    </a:gs>
                  </a:gsLst>
                  <a:lin ang="5400000" scaled="0"/>
                </a:gradFill>
                <a:latin typeface="Segoe UI"/>
              </a:endParaRPr>
            </a:p>
          </p:txBody>
        </p:sp>
      </p:grpSp>
      <p:grpSp>
        <p:nvGrpSpPr>
          <p:cNvPr id="35" name="Group 34">
            <a:extLst>
              <a:ext uri="{FF2B5EF4-FFF2-40B4-BE49-F238E27FC236}">
                <a16:creationId xmlns:a16="http://schemas.microsoft.com/office/drawing/2014/main" id="{FB830DFA-7628-4268-AC48-BF44F7259DDD}"/>
              </a:ext>
            </a:extLst>
          </p:cNvPr>
          <p:cNvGrpSpPr/>
          <p:nvPr/>
        </p:nvGrpSpPr>
        <p:grpSpPr>
          <a:xfrm>
            <a:off x="7830874" y="2443410"/>
            <a:ext cx="2092453" cy="2790930"/>
            <a:chOff x="6569210" y="1685029"/>
            <a:chExt cx="2092750" cy="2791326"/>
          </a:xfrm>
        </p:grpSpPr>
        <p:grpSp>
          <p:nvGrpSpPr>
            <p:cNvPr id="12" name="Group 11">
              <a:extLst>
                <a:ext uri="{FF2B5EF4-FFF2-40B4-BE49-F238E27FC236}">
                  <a16:creationId xmlns:a16="http://schemas.microsoft.com/office/drawing/2014/main" id="{3CD4BE45-861F-4EBD-8D86-3476C6039B68}"/>
                </a:ext>
              </a:extLst>
            </p:cNvPr>
            <p:cNvGrpSpPr/>
            <p:nvPr/>
          </p:nvGrpSpPr>
          <p:grpSpPr>
            <a:xfrm>
              <a:off x="6767248" y="1685029"/>
              <a:ext cx="1156591" cy="1295237"/>
              <a:chOff x="8901076" y="3008032"/>
              <a:chExt cx="707336" cy="792128"/>
            </a:xfrm>
          </p:grpSpPr>
          <p:sp>
            <p:nvSpPr>
              <p:cNvPr id="29" name="server" title="Icon of a server tower">
                <a:extLst>
                  <a:ext uri="{FF2B5EF4-FFF2-40B4-BE49-F238E27FC236}">
                    <a16:creationId xmlns:a16="http://schemas.microsoft.com/office/drawing/2014/main" id="{FC5A9C5D-5723-4993-8F2D-FAAFC4929765}"/>
                  </a:ext>
                </a:extLst>
              </p:cNvPr>
              <p:cNvSpPr>
                <a:spLocks noChangeAspect="1" noEditPoints="1"/>
              </p:cNvSpPr>
              <p:nvPr/>
            </p:nvSpPr>
            <p:spPr bwMode="auto">
              <a:xfrm>
                <a:off x="8901076" y="3267999"/>
                <a:ext cx="280177" cy="532161"/>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285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lin ang="5400000" scaled="1"/>
                  </a:gradFill>
                  <a:latin typeface="Segoe UI"/>
                </a:endParaRPr>
              </a:p>
            </p:txBody>
          </p:sp>
          <p:sp>
            <p:nvSpPr>
              <p:cNvPr id="30" name="cloud" title="Icon of a cloud">
                <a:extLst>
                  <a:ext uri="{FF2B5EF4-FFF2-40B4-BE49-F238E27FC236}">
                    <a16:creationId xmlns:a16="http://schemas.microsoft.com/office/drawing/2014/main" id="{49EFC86D-8CD4-4D85-9326-28DD0A6DFA3B}"/>
                  </a:ext>
                </a:extLst>
              </p:cNvPr>
              <p:cNvSpPr>
                <a:spLocks noChangeAspect="1"/>
              </p:cNvSpPr>
              <p:nvPr/>
            </p:nvSpPr>
            <p:spPr bwMode="auto">
              <a:xfrm>
                <a:off x="9069695" y="3008032"/>
                <a:ext cx="538717" cy="343215"/>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solidFill>
                <a:schemeClr val="bg2"/>
              </a:solidFill>
              <a:ln w="28575" cap="sq">
                <a:solidFill>
                  <a:schemeClr val="tx2"/>
                </a:solidFill>
                <a:prstDash val="solid"/>
                <a:miter lim="800000"/>
                <a:headEnd/>
                <a:tailEnd/>
              </a:ln>
            </p:spPr>
            <p:txBody>
              <a:bodyPr vert="horz" wrap="square" lIns="87867" tIns="43934" rIns="87867" bIns="43934" numCol="1" anchor="t" anchorCtr="0" compatLnSpc="1">
                <a:prstTxWarp prst="textNoShape">
                  <a:avLst/>
                </a:prstTxWarp>
              </a:bodyPr>
              <a:lstStyle/>
              <a:p>
                <a:pPr algn="ctr" defTabSz="878559" fontAlgn="base">
                  <a:defRPr/>
                </a:pPr>
                <a:endParaRPr lang="en-US" sz="865" dirty="0">
                  <a:gradFill>
                    <a:gsLst>
                      <a:gs pos="0">
                        <a:srgbClr val="505050"/>
                      </a:gs>
                      <a:gs pos="100000">
                        <a:srgbClr val="505050"/>
                      </a:gs>
                    </a:gsLst>
                  </a:gradFill>
                  <a:latin typeface="Segoe UI"/>
                </a:endParaRPr>
              </a:p>
            </p:txBody>
          </p:sp>
        </p:grpSp>
        <p:sp>
          <p:nvSpPr>
            <p:cNvPr id="32" name="TextBox 31">
              <a:extLst>
                <a:ext uri="{FF2B5EF4-FFF2-40B4-BE49-F238E27FC236}">
                  <a16:creationId xmlns:a16="http://schemas.microsoft.com/office/drawing/2014/main" id="{AD35D96A-3FA8-4AA6-A223-2A1769D6E67B}"/>
                </a:ext>
              </a:extLst>
            </p:cNvPr>
            <p:cNvSpPr txBox="1"/>
            <p:nvPr/>
          </p:nvSpPr>
          <p:spPr>
            <a:xfrm>
              <a:off x="6569210" y="3183510"/>
              <a:ext cx="2092750" cy="1292845"/>
            </a:xfrm>
            <a:prstGeom prst="rect">
              <a:avLst/>
            </a:prstGeom>
            <a:noFill/>
          </p:spPr>
          <p:txBody>
            <a:bodyPr wrap="square" lIns="0" tIns="0" rIns="0" bIns="0" rtlCol="0">
              <a:spAutoFit/>
            </a:bodyPr>
            <a:lstStyle/>
            <a:p>
              <a:pPr defTabSz="914314"/>
              <a:r>
                <a:rPr lang="en-US" sz="1600" dirty="0">
                  <a:gradFill>
                    <a:gsLst>
                      <a:gs pos="2917">
                        <a:srgbClr val="000000"/>
                      </a:gs>
                      <a:gs pos="30000">
                        <a:srgbClr val="000000"/>
                      </a:gs>
                    </a:gsLst>
                    <a:lin ang="5400000" scaled="0"/>
                  </a:gradFill>
                  <a:latin typeface="Segoe UI"/>
                </a:rPr>
                <a:t>Connect</a:t>
              </a:r>
              <a:endParaRPr lang="en-US" sz="2000" dirty="0">
                <a:gradFill>
                  <a:gsLst>
                    <a:gs pos="2917">
                      <a:srgbClr val="000000"/>
                    </a:gs>
                    <a:gs pos="30000">
                      <a:srgbClr val="000000"/>
                    </a:gs>
                  </a:gsLst>
                  <a:lin ang="5400000" scaled="0"/>
                </a:gradFill>
                <a:latin typeface="Segoe UI"/>
              </a:endParaRPr>
            </a:p>
            <a:p>
              <a:pPr defTabSz="914314"/>
              <a:r>
                <a:rPr lang="en-US" sz="2400" dirty="0">
                  <a:gradFill>
                    <a:gsLst>
                      <a:gs pos="2917">
                        <a:srgbClr val="000000"/>
                      </a:gs>
                      <a:gs pos="30000">
                        <a:srgbClr val="000000"/>
                      </a:gs>
                    </a:gsLst>
                    <a:lin ang="5400000" scaled="0"/>
                  </a:gradFill>
                  <a:latin typeface="Segoe UI"/>
                </a:rPr>
                <a:t>SaaS, On-Prem, &amp; Cloud </a:t>
              </a:r>
            </a:p>
            <a:p>
              <a:pPr defTabSz="914314"/>
              <a:endParaRPr lang="en-US" sz="2000" dirty="0">
                <a:gradFill>
                  <a:gsLst>
                    <a:gs pos="2917">
                      <a:srgbClr val="000000"/>
                    </a:gs>
                    <a:gs pos="30000">
                      <a:srgbClr val="000000"/>
                    </a:gs>
                  </a:gsLst>
                  <a:lin ang="5400000" scaled="0"/>
                </a:gradFill>
                <a:latin typeface="Segoe UI"/>
              </a:endParaRPr>
            </a:p>
          </p:txBody>
        </p:sp>
      </p:grpSp>
      <p:grpSp>
        <p:nvGrpSpPr>
          <p:cNvPr id="2" name="Group 1">
            <a:extLst>
              <a:ext uri="{FF2B5EF4-FFF2-40B4-BE49-F238E27FC236}">
                <a16:creationId xmlns:a16="http://schemas.microsoft.com/office/drawing/2014/main" id="{511C3446-0491-442B-822E-578061A430D6}"/>
              </a:ext>
            </a:extLst>
          </p:cNvPr>
          <p:cNvGrpSpPr/>
          <p:nvPr/>
        </p:nvGrpSpPr>
        <p:grpSpPr>
          <a:xfrm>
            <a:off x="4897381" y="2484388"/>
            <a:ext cx="2111062" cy="2753210"/>
            <a:chOff x="3635300" y="2682756"/>
            <a:chExt cx="2111361" cy="2753601"/>
          </a:xfrm>
        </p:grpSpPr>
        <p:sp>
          <p:nvSpPr>
            <p:cNvPr id="34" name="TextBox 33">
              <a:extLst>
                <a:ext uri="{FF2B5EF4-FFF2-40B4-BE49-F238E27FC236}">
                  <a16:creationId xmlns:a16="http://schemas.microsoft.com/office/drawing/2014/main" id="{9B6E6DFB-F074-4A92-B175-4039BF818502}"/>
                </a:ext>
              </a:extLst>
            </p:cNvPr>
            <p:cNvSpPr txBox="1"/>
            <p:nvPr/>
          </p:nvSpPr>
          <p:spPr>
            <a:xfrm>
              <a:off x="3718725" y="4081948"/>
              <a:ext cx="2027936" cy="1354409"/>
            </a:xfrm>
            <a:prstGeom prst="rect">
              <a:avLst/>
            </a:prstGeom>
            <a:noFill/>
          </p:spPr>
          <p:txBody>
            <a:bodyPr wrap="square" lIns="0" tIns="0" rIns="0" bIns="0" rtlCol="0">
              <a:spAutoFit/>
            </a:bodyPr>
            <a:lstStyle/>
            <a:p>
              <a:pPr defTabSz="914314"/>
              <a:r>
                <a:rPr lang="en-US" sz="1600">
                  <a:gradFill>
                    <a:gsLst>
                      <a:gs pos="2917">
                        <a:srgbClr val="000000"/>
                      </a:gs>
                      <a:gs pos="30000">
                        <a:srgbClr val="000000"/>
                      </a:gs>
                    </a:gsLst>
                    <a:lin ang="5400000" scaled="0"/>
                  </a:gradFill>
                  <a:latin typeface="Segoe UI"/>
                </a:rPr>
                <a:t>Establish a</a:t>
              </a:r>
              <a:r>
                <a:rPr lang="en-US" sz="2000">
                  <a:gradFill>
                    <a:gsLst>
                      <a:gs pos="2917">
                        <a:srgbClr val="000000"/>
                      </a:gs>
                      <a:gs pos="30000">
                        <a:srgbClr val="000000"/>
                      </a:gs>
                    </a:gsLst>
                    <a:lin ang="5400000" scaled="0"/>
                  </a:gradFill>
                  <a:latin typeface="Segoe UI"/>
                </a:rPr>
                <a:t> </a:t>
              </a:r>
            </a:p>
            <a:p>
              <a:pPr defTabSz="914314"/>
              <a:r>
                <a:rPr lang="en-US" sz="2400">
                  <a:gradFill>
                    <a:gsLst>
                      <a:gs pos="2917">
                        <a:srgbClr val="000000"/>
                      </a:gs>
                      <a:gs pos="30000">
                        <a:srgbClr val="000000"/>
                      </a:gs>
                    </a:gsLst>
                    <a:lin ang="5400000" scaled="0"/>
                  </a:gradFill>
                  <a:latin typeface="Segoe UI"/>
                </a:rPr>
                <a:t>Flexible Platform</a:t>
              </a:r>
            </a:p>
            <a:p>
              <a:pPr defTabSz="914314"/>
              <a:endParaRPr lang="en-US" sz="2000" err="1">
                <a:gradFill>
                  <a:gsLst>
                    <a:gs pos="2917">
                      <a:srgbClr val="000000"/>
                    </a:gs>
                    <a:gs pos="30000">
                      <a:srgbClr val="000000"/>
                    </a:gs>
                  </a:gsLst>
                  <a:lin ang="5400000" scaled="0"/>
                </a:gradFill>
                <a:latin typeface="Segoe UI"/>
              </a:endParaRPr>
            </a:p>
          </p:txBody>
        </p:sp>
        <p:sp>
          <p:nvSpPr>
            <p:cNvPr id="42" name="Intelligence" title="Icon of circles connected by crossing lines">
              <a:extLst>
                <a:ext uri="{FF2B5EF4-FFF2-40B4-BE49-F238E27FC236}">
                  <a16:creationId xmlns:a16="http://schemas.microsoft.com/office/drawing/2014/main" id="{E4260713-E9C8-4497-9003-518B42058080}"/>
                </a:ext>
              </a:extLst>
            </p:cNvPr>
            <p:cNvSpPr>
              <a:spLocks noChangeAspect="1" noEditPoints="1"/>
            </p:cNvSpPr>
            <p:nvPr/>
          </p:nvSpPr>
          <p:spPr bwMode="auto">
            <a:xfrm>
              <a:off x="3635300" y="2682756"/>
              <a:ext cx="1309161" cy="1257990"/>
            </a:xfrm>
            <a:custGeom>
              <a:avLst/>
              <a:gdLst>
                <a:gd name="T0" fmla="*/ 90 w 347"/>
                <a:gd name="T1" fmla="*/ 24 h 333"/>
                <a:gd name="T2" fmla="*/ 114 w 347"/>
                <a:gd name="T3" fmla="*/ 0 h 333"/>
                <a:gd name="T4" fmla="*/ 138 w 347"/>
                <a:gd name="T5" fmla="*/ 24 h 333"/>
                <a:gd name="T6" fmla="*/ 114 w 347"/>
                <a:gd name="T7" fmla="*/ 49 h 333"/>
                <a:gd name="T8" fmla="*/ 90 w 347"/>
                <a:gd name="T9" fmla="*/ 24 h 333"/>
                <a:gd name="T10" fmla="*/ 0 w 347"/>
                <a:gd name="T11" fmla="*/ 146 h 333"/>
                <a:gd name="T12" fmla="*/ 37 w 347"/>
                <a:gd name="T13" fmla="*/ 183 h 333"/>
                <a:gd name="T14" fmla="*/ 75 w 347"/>
                <a:gd name="T15" fmla="*/ 146 h 333"/>
                <a:gd name="T16" fmla="*/ 37 w 347"/>
                <a:gd name="T17" fmla="*/ 108 h 333"/>
                <a:gd name="T18" fmla="*/ 0 w 347"/>
                <a:gd name="T19" fmla="*/ 146 h 333"/>
                <a:gd name="T20" fmla="*/ 60 w 347"/>
                <a:gd name="T21" fmla="*/ 273 h 333"/>
                <a:gd name="T22" fmla="*/ 119 w 347"/>
                <a:gd name="T23" fmla="*/ 333 h 333"/>
                <a:gd name="T24" fmla="*/ 179 w 347"/>
                <a:gd name="T25" fmla="*/ 273 h 333"/>
                <a:gd name="T26" fmla="*/ 119 w 347"/>
                <a:gd name="T27" fmla="*/ 213 h 333"/>
                <a:gd name="T28" fmla="*/ 60 w 347"/>
                <a:gd name="T29" fmla="*/ 273 h 333"/>
                <a:gd name="T30" fmla="*/ 134 w 347"/>
                <a:gd name="T31" fmla="*/ 110 h 333"/>
                <a:gd name="T32" fmla="*/ 174 w 347"/>
                <a:gd name="T33" fmla="*/ 149 h 333"/>
                <a:gd name="T34" fmla="*/ 213 w 347"/>
                <a:gd name="T35" fmla="*/ 110 h 333"/>
                <a:gd name="T36" fmla="*/ 174 w 347"/>
                <a:gd name="T37" fmla="*/ 71 h 333"/>
                <a:gd name="T38" fmla="*/ 134 w 347"/>
                <a:gd name="T39" fmla="*/ 110 h 333"/>
                <a:gd name="T40" fmla="*/ 228 w 347"/>
                <a:gd name="T41" fmla="*/ 241 h 333"/>
                <a:gd name="T42" fmla="*/ 287 w 347"/>
                <a:gd name="T43" fmla="*/ 303 h 333"/>
                <a:gd name="T44" fmla="*/ 347 w 347"/>
                <a:gd name="T45" fmla="*/ 241 h 333"/>
                <a:gd name="T46" fmla="*/ 287 w 347"/>
                <a:gd name="T47" fmla="*/ 179 h 333"/>
                <a:gd name="T48" fmla="*/ 228 w 347"/>
                <a:gd name="T49" fmla="*/ 241 h 333"/>
                <a:gd name="T50" fmla="*/ 228 w 347"/>
                <a:gd name="T51" fmla="*/ 250 h 333"/>
                <a:gd name="T52" fmla="*/ 178 w 347"/>
                <a:gd name="T53" fmla="*/ 262 h 333"/>
                <a:gd name="T54" fmla="*/ 74 w 347"/>
                <a:gd name="T55" fmla="*/ 139 h 333"/>
                <a:gd name="T56" fmla="*/ 136 w 347"/>
                <a:gd name="T57" fmla="*/ 120 h 333"/>
                <a:gd name="T58" fmla="*/ 137 w 347"/>
                <a:gd name="T59" fmla="*/ 216 h 333"/>
                <a:gd name="T60" fmla="*/ 162 w 347"/>
                <a:gd name="T61" fmla="*/ 148 h 333"/>
                <a:gd name="T62" fmla="*/ 86 w 347"/>
                <a:gd name="T63" fmla="*/ 223 h 333"/>
                <a:gd name="T64" fmla="*/ 57 w 347"/>
                <a:gd name="T65" fmla="*/ 177 h 333"/>
                <a:gd name="T66" fmla="*/ 232 w 347"/>
                <a:gd name="T67" fmla="*/ 217 h 333"/>
                <a:gd name="T68" fmla="*/ 71 w 347"/>
                <a:gd name="T69" fmla="*/ 161 h 333"/>
                <a:gd name="T70" fmla="*/ 102 w 347"/>
                <a:gd name="T71" fmla="*/ 46 h 333"/>
                <a:gd name="T72" fmla="*/ 58 w 347"/>
                <a:gd name="T73" fmla="*/ 115 h 333"/>
                <a:gd name="T74" fmla="*/ 249 w 347"/>
                <a:gd name="T75" fmla="*/ 194 h 333"/>
                <a:gd name="T76" fmla="*/ 200 w 347"/>
                <a:gd name="T77" fmla="*/ 139 h 333"/>
                <a:gd name="T78" fmla="*/ 112 w 347"/>
                <a:gd name="T79" fmla="*/ 213 h 333"/>
                <a:gd name="T80" fmla="*/ 114 w 347"/>
                <a:gd name="T81" fmla="*/ 49 h 333"/>
                <a:gd name="T82" fmla="*/ 126 w 347"/>
                <a:gd name="T83" fmla="*/ 45 h 333"/>
                <a:gd name="T84" fmla="*/ 151 w 347"/>
                <a:gd name="T85" fmla="*/ 78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7" h="333">
                  <a:moveTo>
                    <a:pt x="90" y="24"/>
                  </a:moveTo>
                  <a:cubicBezTo>
                    <a:pt x="90" y="11"/>
                    <a:pt x="100" y="0"/>
                    <a:pt x="114" y="0"/>
                  </a:cubicBezTo>
                  <a:cubicBezTo>
                    <a:pt x="127" y="0"/>
                    <a:pt x="138" y="11"/>
                    <a:pt x="138" y="24"/>
                  </a:cubicBezTo>
                  <a:cubicBezTo>
                    <a:pt x="138" y="38"/>
                    <a:pt x="127" y="49"/>
                    <a:pt x="114" y="49"/>
                  </a:cubicBezTo>
                  <a:cubicBezTo>
                    <a:pt x="100" y="49"/>
                    <a:pt x="90" y="38"/>
                    <a:pt x="90" y="24"/>
                  </a:cubicBezTo>
                  <a:close/>
                  <a:moveTo>
                    <a:pt x="0" y="146"/>
                  </a:moveTo>
                  <a:cubicBezTo>
                    <a:pt x="0" y="166"/>
                    <a:pt x="17" y="183"/>
                    <a:pt x="37" y="183"/>
                  </a:cubicBezTo>
                  <a:cubicBezTo>
                    <a:pt x="58" y="183"/>
                    <a:pt x="75" y="166"/>
                    <a:pt x="75" y="146"/>
                  </a:cubicBezTo>
                  <a:cubicBezTo>
                    <a:pt x="75" y="125"/>
                    <a:pt x="58" y="108"/>
                    <a:pt x="37" y="108"/>
                  </a:cubicBezTo>
                  <a:cubicBezTo>
                    <a:pt x="17" y="108"/>
                    <a:pt x="0" y="125"/>
                    <a:pt x="0" y="146"/>
                  </a:cubicBezTo>
                  <a:close/>
                  <a:moveTo>
                    <a:pt x="60" y="273"/>
                  </a:moveTo>
                  <a:cubicBezTo>
                    <a:pt x="60" y="306"/>
                    <a:pt x="86" y="333"/>
                    <a:pt x="119" y="333"/>
                  </a:cubicBezTo>
                  <a:cubicBezTo>
                    <a:pt x="152" y="333"/>
                    <a:pt x="179" y="306"/>
                    <a:pt x="179" y="273"/>
                  </a:cubicBezTo>
                  <a:cubicBezTo>
                    <a:pt x="179" y="240"/>
                    <a:pt x="152" y="213"/>
                    <a:pt x="119" y="213"/>
                  </a:cubicBezTo>
                  <a:cubicBezTo>
                    <a:pt x="86" y="213"/>
                    <a:pt x="60" y="240"/>
                    <a:pt x="60" y="273"/>
                  </a:cubicBezTo>
                  <a:close/>
                  <a:moveTo>
                    <a:pt x="134" y="110"/>
                  </a:moveTo>
                  <a:cubicBezTo>
                    <a:pt x="134" y="132"/>
                    <a:pt x="152" y="149"/>
                    <a:pt x="174" y="149"/>
                  </a:cubicBezTo>
                  <a:cubicBezTo>
                    <a:pt x="195" y="149"/>
                    <a:pt x="213" y="132"/>
                    <a:pt x="213" y="110"/>
                  </a:cubicBezTo>
                  <a:cubicBezTo>
                    <a:pt x="213" y="89"/>
                    <a:pt x="195" y="71"/>
                    <a:pt x="174" y="71"/>
                  </a:cubicBezTo>
                  <a:cubicBezTo>
                    <a:pt x="152" y="71"/>
                    <a:pt x="134" y="89"/>
                    <a:pt x="134" y="110"/>
                  </a:cubicBezTo>
                  <a:close/>
                  <a:moveTo>
                    <a:pt x="228" y="241"/>
                  </a:moveTo>
                  <a:cubicBezTo>
                    <a:pt x="228" y="275"/>
                    <a:pt x="254" y="303"/>
                    <a:pt x="287" y="303"/>
                  </a:cubicBezTo>
                  <a:cubicBezTo>
                    <a:pt x="320" y="303"/>
                    <a:pt x="347" y="275"/>
                    <a:pt x="347" y="241"/>
                  </a:cubicBezTo>
                  <a:cubicBezTo>
                    <a:pt x="347" y="207"/>
                    <a:pt x="320" y="179"/>
                    <a:pt x="287" y="179"/>
                  </a:cubicBezTo>
                  <a:cubicBezTo>
                    <a:pt x="254" y="179"/>
                    <a:pt x="228" y="207"/>
                    <a:pt x="228" y="241"/>
                  </a:cubicBezTo>
                  <a:close/>
                  <a:moveTo>
                    <a:pt x="228" y="250"/>
                  </a:moveTo>
                  <a:cubicBezTo>
                    <a:pt x="178" y="262"/>
                    <a:pt x="178" y="262"/>
                    <a:pt x="178" y="262"/>
                  </a:cubicBezTo>
                  <a:moveTo>
                    <a:pt x="74" y="139"/>
                  </a:moveTo>
                  <a:cubicBezTo>
                    <a:pt x="136" y="120"/>
                    <a:pt x="136" y="120"/>
                    <a:pt x="136" y="120"/>
                  </a:cubicBezTo>
                  <a:moveTo>
                    <a:pt x="137" y="216"/>
                  </a:moveTo>
                  <a:cubicBezTo>
                    <a:pt x="162" y="148"/>
                    <a:pt x="162" y="148"/>
                    <a:pt x="162" y="148"/>
                  </a:cubicBezTo>
                  <a:moveTo>
                    <a:pt x="86" y="223"/>
                  </a:moveTo>
                  <a:cubicBezTo>
                    <a:pt x="57" y="177"/>
                    <a:pt x="57" y="177"/>
                    <a:pt x="57" y="177"/>
                  </a:cubicBezTo>
                  <a:moveTo>
                    <a:pt x="232" y="217"/>
                  </a:moveTo>
                  <a:cubicBezTo>
                    <a:pt x="71" y="161"/>
                    <a:pt x="71" y="161"/>
                    <a:pt x="71" y="161"/>
                  </a:cubicBezTo>
                  <a:moveTo>
                    <a:pt x="102" y="46"/>
                  </a:moveTo>
                  <a:cubicBezTo>
                    <a:pt x="58" y="115"/>
                    <a:pt x="58" y="115"/>
                    <a:pt x="58" y="115"/>
                  </a:cubicBezTo>
                  <a:moveTo>
                    <a:pt x="249" y="194"/>
                  </a:moveTo>
                  <a:cubicBezTo>
                    <a:pt x="200" y="139"/>
                    <a:pt x="200" y="139"/>
                    <a:pt x="200" y="139"/>
                  </a:cubicBezTo>
                  <a:moveTo>
                    <a:pt x="112" y="213"/>
                  </a:moveTo>
                  <a:cubicBezTo>
                    <a:pt x="114" y="49"/>
                    <a:pt x="114" y="49"/>
                    <a:pt x="114" y="49"/>
                  </a:cubicBezTo>
                  <a:moveTo>
                    <a:pt x="126" y="45"/>
                  </a:moveTo>
                  <a:cubicBezTo>
                    <a:pt x="151" y="78"/>
                    <a:pt x="151" y="78"/>
                    <a:pt x="151" y="78"/>
                  </a:cubicBezTo>
                </a:path>
              </a:pathLst>
            </a:custGeom>
            <a:noFill/>
            <a:ln w="285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314"/>
              <a:endParaRPr lang="en-US" sz="900">
                <a:gradFill>
                  <a:gsLst>
                    <a:gs pos="0">
                      <a:srgbClr val="505050"/>
                    </a:gs>
                    <a:gs pos="100000">
                      <a:srgbClr val="505050"/>
                    </a:gs>
                  </a:gsLst>
                  <a:lin ang="5400000" scaled="1"/>
                </a:gradFill>
                <a:latin typeface="Segoe UI"/>
              </a:endParaRPr>
            </a:p>
          </p:txBody>
        </p:sp>
      </p:grpSp>
      <p:sp>
        <p:nvSpPr>
          <p:cNvPr id="3" name="Title 2">
            <a:extLst>
              <a:ext uri="{FF2B5EF4-FFF2-40B4-BE49-F238E27FC236}">
                <a16:creationId xmlns:a16="http://schemas.microsoft.com/office/drawing/2014/main" id="{FF5CCD21-7A05-4E81-AF21-21FDAC678F4C}"/>
              </a:ext>
            </a:extLst>
          </p:cNvPr>
          <p:cNvSpPr>
            <a:spLocks noGrp="1"/>
          </p:cNvSpPr>
          <p:nvPr>
            <p:ph type="title"/>
          </p:nvPr>
        </p:nvSpPr>
        <p:spPr>
          <a:xfrm>
            <a:off x="269240" y="289512"/>
            <a:ext cx="11655840" cy="732464"/>
          </a:xfrm>
        </p:spPr>
        <p:txBody>
          <a:bodyPr/>
          <a:lstStyle/>
          <a:p>
            <a:r>
              <a:rPr lang="en-US" dirty="0"/>
              <a:t>Integration Platform as a Service</a:t>
            </a:r>
            <a:endParaRPr lang="nl-NL" dirty="0"/>
          </a:p>
        </p:txBody>
      </p:sp>
    </p:spTree>
    <p:extLst>
      <p:ext uri="{BB962C8B-B14F-4D97-AF65-F5344CB8AC3E}">
        <p14:creationId xmlns:p14="http://schemas.microsoft.com/office/powerpoint/2010/main" val="40051848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9" presetClass="emph" presetSubtype="0" nodeType="withEffect">
                                  <p:stCondLst>
                                    <p:cond delay="0"/>
                                  </p:stCondLst>
                                  <p:childTnLst>
                                    <p:set>
                                      <p:cBhvr>
                                        <p:cTn id="14" dur="indefinite"/>
                                        <p:tgtEl>
                                          <p:spTgt spid="15"/>
                                        </p:tgtEl>
                                        <p:attrNameLst>
                                          <p:attrName>style.opacity</p:attrName>
                                        </p:attrNameLst>
                                      </p:cBhvr>
                                      <p:to>
                                        <p:strVal val="0.25"/>
                                      </p:to>
                                    </p:set>
                                    <p:animEffect filter="image" prLst="opacity: 0.25">
                                      <p:cBhvr rctx="IE">
                                        <p:cTn id="15" dur="indefinite"/>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5"/>
                                        </p:tgtEl>
                                        <p:attrNameLst>
                                          <p:attrName>style.visibility</p:attrName>
                                        </p:attrNameLst>
                                      </p:cBhvr>
                                      <p:to>
                                        <p:strVal val="visible"/>
                                      </p:to>
                                    </p:set>
                                    <p:animEffect transition="in" filter="fade">
                                      <p:cBhvr>
                                        <p:cTn id="20" dur="500"/>
                                        <p:tgtEl>
                                          <p:spTgt spid="35"/>
                                        </p:tgtEl>
                                      </p:cBhvr>
                                    </p:animEffect>
                                  </p:childTnLst>
                                </p:cTn>
                              </p:par>
                              <p:par>
                                <p:cTn id="21" presetID="9" presetClass="emph" presetSubtype="0" nodeType="withEffect">
                                  <p:stCondLst>
                                    <p:cond delay="0"/>
                                  </p:stCondLst>
                                  <p:childTnLst>
                                    <p:set>
                                      <p:cBhvr>
                                        <p:cTn id="22" dur="indefinite"/>
                                        <p:tgtEl>
                                          <p:spTgt spid="2"/>
                                        </p:tgtEl>
                                        <p:attrNameLst>
                                          <p:attrName>style.opacity</p:attrName>
                                        </p:attrNameLst>
                                      </p:cBhvr>
                                      <p:to>
                                        <p:strVal val="0.25"/>
                                      </p:to>
                                    </p:set>
                                    <p:animEffect filter="image" prLst="opacity: 0.25">
                                      <p:cBhvr rctx="IE">
                                        <p:cTn id="23" dur="indefinite"/>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BCF3"/>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42268FB-C108-42EC-9497-2D7C3477FE6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75700" y="2072956"/>
            <a:ext cx="1045300" cy="830879"/>
          </a:xfrm>
          <a:prstGeom prst="rect">
            <a:avLst/>
          </a:prstGeom>
        </p:spPr>
      </p:pic>
      <p:pic>
        <p:nvPicPr>
          <p:cNvPr id="4" name="Graphic 3">
            <a:extLst>
              <a:ext uri="{FF2B5EF4-FFF2-40B4-BE49-F238E27FC236}">
                <a16:creationId xmlns:a16="http://schemas.microsoft.com/office/drawing/2014/main" id="{8D4CEE65-84F7-46EE-BE06-1C3AB0FAF35C}"/>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30190" t="29121" r="32351" b="29121"/>
          <a:stretch/>
        </p:blipFill>
        <p:spPr>
          <a:xfrm>
            <a:off x="4513110" y="2072956"/>
            <a:ext cx="960126" cy="830879"/>
          </a:xfrm>
          <a:prstGeom prst="rect">
            <a:avLst/>
          </a:prstGeom>
        </p:spPr>
      </p:pic>
      <p:pic>
        <p:nvPicPr>
          <p:cNvPr id="6" name="Graphic 5">
            <a:extLst>
              <a:ext uri="{FF2B5EF4-FFF2-40B4-BE49-F238E27FC236}">
                <a16:creationId xmlns:a16="http://schemas.microsoft.com/office/drawing/2014/main" id="{48EAA8D0-05B7-46EB-B807-3B1E65FC14F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682910" y="3954163"/>
            <a:ext cx="830879" cy="830879"/>
          </a:xfrm>
          <a:prstGeom prst="rect">
            <a:avLst/>
          </a:prstGeom>
        </p:spPr>
      </p:pic>
      <p:pic>
        <p:nvPicPr>
          <p:cNvPr id="7" name="Graphic 6">
            <a:extLst>
              <a:ext uri="{FF2B5EF4-FFF2-40B4-BE49-F238E27FC236}">
                <a16:creationId xmlns:a16="http://schemas.microsoft.com/office/drawing/2014/main" id="{F9CBB3D1-CC8D-48E3-8B16-66BC3961452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577732" y="3954162"/>
            <a:ext cx="830879" cy="830879"/>
          </a:xfrm>
          <a:prstGeom prst="rect">
            <a:avLst/>
          </a:prstGeom>
        </p:spPr>
      </p:pic>
      <p:sp>
        <p:nvSpPr>
          <p:cNvPr id="2" name="TextBox 1">
            <a:extLst>
              <a:ext uri="{FF2B5EF4-FFF2-40B4-BE49-F238E27FC236}">
                <a16:creationId xmlns:a16="http://schemas.microsoft.com/office/drawing/2014/main" id="{89FCF335-CB88-4EB5-AAAA-A85D512BC772}"/>
              </a:ext>
            </a:extLst>
          </p:cNvPr>
          <p:cNvSpPr txBox="1"/>
          <p:nvPr/>
        </p:nvSpPr>
        <p:spPr>
          <a:xfrm>
            <a:off x="4287777" y="3058212"/>
            <a:ext cx="1452674" cy="307777"/>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APIs</a:t>
            </a:r>
          </a:p>
        </p:txBody>
      </p:sp>
      <p:sp>
        <p:nvSpPr>
          <p:cNvPr id="8" name="TextBox 7">
            <a:extLst>
              <a:ext uri="{FF2B5EF4-FFF2-40B4-BE49-F238E27FC236}">
                <a16:creationId xmlns:a16="http://schemas.microsoft.com/office/drawing/2014/main" id="{8C567603-9A3E-49C6-87A8-3F0C8A4EC179}"/>
              </a:ext>
            </a:extLst>
          </p:cNvPr>
          <p:cNvSpPr txBox="1"/>
          <p:nvPr/>
        </p:nvSpPr>
        <p:spPr>
          <a:xfrm>
            <a:off x="6372012" y="3058212"/>
            <a:ext cx="1452674" cy="307777"/>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Workflows</a:t>
            </a:r>
          </a:p>
        </p:txBody>
      </p:sp>
      <p:sp>
        <p:nvSpPr>
          <p:cNvPr id="9" name="TextBox 8">
            <a:extLst>
              <a:ext uri="{FF2B5EF4-FFF2-40B4-BE49-F238E27FC236}">
                <a16:creationId xmlns:a16="http://schemas.microsoft.com/office/drawing/2014/main" id="{16B994AF-5299-4A03-9213-F2A900E96390}"/>
              </a:ext>
            </a:extLst>
          </p:cNvPr>
          <p:cNvSpPr txBox="1"/>
          <p:nvPr/>
        </p:nvSpPr>
        <p:spPr>
          <a:xfrm>
            <a:off x="4266834" y="4937546"/>
            <a:ext cx="1452674" cy="307777"/>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Messages</a:t>
            </a:r>
          </a:p>
        </p:txBody>
      </p:sp>
      <p:sp>
        <p:nvSpPr>
          <p:cNvPr id="10" name="TextBox 9">
            <a:extLst>
              <a:ext uri="{FF2B5EF4-FFF2-40B4-BE49-F238E27FC236}">
                <a16:creationId xmlns:a16="http://schemas.microsoft.com/office/drawing/2014/main" id="{6D63A889-A43E-4CCA-B9E6-0ED391B86080}"/>
              </a:ext>
            </a:extLst>
          </p:cNvPr>
          <p:cNvSpPr txBox="1"/>
          <p:nvPr/>
        </p:nvSpPr>
        <p:spPr>
          <a:xfrm>
            <a:off x="6372012" y="4937545"/>
            <a:ext cx="1452674" cy="307777"/>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Events</a:t>
            </a:r>
          </a:p>
        </p:txBody>
      </p:sp>
    </p:spTree>
    <p:extLst>
      <p:ext uri="{BB962C8B-B14F-4D97-AF65-F5344CB8AC3E}">
        <p14:creationId xmlns:p14="http://schemas.microsoft.com/office/powerpoint/2010/main" val="4955868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BCF3"/>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42268FB-C108-42EC-9497-2D7C3477FE6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75700" y="2072956"/>
            <a:ext cx="1045300" cy="830879"/>
          </a:xfrm>
          <a:prstGeom prst="rect">
            <a:avLst/>
          </a:prstGeom>
        </p:spPr>
      </p:pic>
      <p:pic>
        <p:nvPicPr>
          <p:cNvPr id="4" name="Graphic 3">
            <a:extLst>
              <a:ext uri="{FF2B5EF4-FFF2-40B4-BE49-F238E27FC236}">
                <a16:creationId xmlns:a16="http://schemas.microsoft.com/office/drawing/2014/main" id="{8D4CEE65-84F7-46EE-BE06-1C3AB0FAF35C}"/>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30190" t="29121" r="32351" b="29121"/>
          <a:stretch/>
        </p:blipFill>
        <p:spPr>
          <a:xfrm>
            <a:off x="4513110" y="2072956"/>
            <a:ext cx="960126" cy="830879"/>
          </a:xfrm>
          <a:prstGeom prst="rect">
            <a:avLst/>
          </a:prstGeom>
        </p:spPr>
      </p:pic>
      <p:pic>
        <p:nvPicPr>
          <p:cNvPr id="6" name="Graphic 5">
            <a:extLst>
              <a:ext uri="{FF2B5EF4-FFF2-40B4-BE49-F238E27FC236}">
                <a16:creationId xmlns:a16="http://schemas.microsoft.com/office/drawing/2014/main" id="{48EAA8D0-05B7-46EB-B807-3B1E65FC14F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682910" y="3954163"/>
            <a:ext cx="830879" cy="830879"/>
          </a:xfrm>
          <a:prstGeom prst="rect">
            <a:avLst/>
          </a:prstGeom>
        </p:spPr>
      </p:pic>
      <p:pic>
        <p:nvPicPr>
          <p:cNvPr id="7" name="Graphic 6">
            <a:extLst>
              <a:ext uri="{FF2B5EF4-FFF2-40B4-BE49-F238E27FC236}">
                <a16:creationId xmlns:a16="http://schemas.microsoft.com/office/drawing/2014/main" id="{F9CBB3D1-CC8D-48E3-8B16-66BC3961452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577732" y="3954162"/>
            <a:ext cx="830879" cy="830879"/>
          </a:xfrm>
          <a:prstGeom prst="rect">
            <a:avLst/>
          </a:prstGeom>
        </p:spPr>
      </p:pic>
      <p:sp>
        <p:nvSpPr>
          <p:cNvPr id="2" name="TextBox 1">
            <a:extLst>
              <a:ext uri="{FF2B5EF4-FFF2-40B4-BE49-F238E27FC236}">
                <a16:creationId xmlns:a16="http://schemas.microsoft.com/office/drawing/2014/main" id="{89FCF335-CB88-4EB5-AAAA-A85D512BC772}"/>
              </a:ext>
            </a:extLst>
          </p:cNvPr>
          <p:cNvSpPr txBox="1"/>
          <p:nvPr/>
        </p:nvSpPr>
        <p:spPr>
          <a:xfrm>
            <a:off x="3802051" y="3056339"/>
            <a:ext cx="2382239" cy="307761"/>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API Management</a:t>
            </a:r>
          </a:p>
        </p:txBody>
      </p:sp>
      <p:sp>
        <p:nvSpPr>
          <p:cNvPr id="8" name="TextBox 7">
            <a:extLst>
              <a:ext uri="{FF2B5EF4-FFF2-40B4-BE49-F238E27FC236}">
                <a16:creationId xmlns:a16="http://schemas.microsoft.com/office/drawing/2014/main" id="{8C567603-9A3E-49C6-87A8-3F0C8A4EC179}"/>
              </a:ext>
            </a:extLst>
          </p:cNvPr>
          <p:cNvSpPr txBox="1"/>
          <p:nvPr/>
        </p:nvSpPr>
        <p:spPr>
          <a:xfrm>
            <a:off x="6372012" y="3048615"/>
            <a:ext cx="1452674" cy="307777"/>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Logic Apps</a:t>
            </a:r>
          </a:p>
        </p:txBody>
      </p:sp>
      <p:sp>
        <p:nvSpPr>
          <p:cNvPr id="9" name="TextBox 8">
            <a:extLst>
              <a:ext uri="{FF2B5EF4-FFF2-40B4-BE49-F238E27FC236}">
                <a16:creationId xmlns:a16="http://schemas.microsoft.com/office/drawing/2014/main" id="{16B994AF-5299-4A03-9213-F2A900E96390}"/>
              </a:ext>
            </a:extLst>
          </p:cNvPr>
          <p:cNvSpPr txBox="1"/>
          <p:nvPr/>
        </p:nvSpPr>
        <p:spPr>
          <a:xfrm>
            <a:off x="4266834" y="4937546"/>
            <a:ext cx="1452674" cy="307777"/>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Service Bus</a:t>
            </a:r>
          </a:p>
        </p:txBody>
      </p:sp>
      <p:sp>
        <p:nvSpPr>
          <p:cNvPr id="10" name="TextBox 9">
            <a:extLst>
              <a:ext uri="{FF2B5EF4-FFF2-40B4-BE49-F238E27FC236}">
                <a16:creationId xmlns:a16="http://schemas.microsoft.com/office/drawing/2014/main" id="{6D63A889-A43E-4CCA-B9E6-0ED391B86080}"/>
              </a:ext>
            </a:extLst>
          </p:cNvPr>
          <p:cNvSpPr txBox="1"/>
          <p:nvPr/>
        </p:nvSpPr>
        <p:spPr>
          <a:xfrm>
            <a:off x="6372012" y="4937545"/>
            <a:ext cx="1452674" cy="307777"/>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Event Grid</a:t>
            </a:r>
          </a:p>
        </p:txBody>
      </p:sp>
    </p:spTree>
    <p:extLst>
      <p:ext uri="{BB962C8B-B14F-4D97-AF65-F5344CB8AC3E}">
        <p14:creationId xmlns:p14="http://schemas.microsoft.com/office/powerpoint/2010/main" val="42320908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BCF3"/>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6B974E0-8EDB-40AE-8EDB-1FBECB471A8A}"/>
              </a:ext>
            </a:extLst>
          </p:cNvPr>
          <p:cNvSpPr txBox="1"/>
          <p:nvPr/>
        </p:nvSpPr>
        <p:spPr>
          <a:xfrm>
            <a:off x="2244637" y="2339888"/>
            <a:ext cx="7702727" cy="830816"/>
          </a:xfrm>
          <a:prstGeom prst="rect">
            <a:avLst/>
          </a:prstGeom>
          <a:noFill/>
        </p:spPr>
        <p:txBody>
          <a:bodyPr wrap="square" lIns="0" tIns="0" rIns="0" bIns="0" rtlCol="0">
            <a:spAutoFit/>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5399"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Azure Integration Services</a:t>
            </a:r>
          </a:p>
        </p:txBody>
      </p:sp>
      <p:pic>
        <p:nvPicPr>
          <p:cNvPr id="3" name="Graphic 2">
            <a:extLst>
              <a:ext uri="{FF2B5EF4-FFF2-40B4-BE49-F238E27FC236}">
                <a16:creationId xmlns:a16="http://schemas.microsoft.com/office/drawing/2014/main" id="{842268FB-C108-42EC-9497-2D7C3477FE6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78029" y="3954165"/>
            <a:ext cx="1045300" cy="830879"/>
          </a:xfrm>
          <a:prstGeom prst="rect">
            <a:avLst/>
          </a:prstGeom>
        </p:spPr>
      </p:pic>
      <p:pic>
        <p:nvPicPr>
          <p:cNvPr id="4" name="Graphic 3">
            <a:extLst>
              <a:ext uri="{FF2B5EF4-FFF2-40B4-BE49-F238E27FC236}">
                <a16:creationId xmlns:a16="http://schemas.microsoft.com/office/drawing/2014/main" id="{8D4CEE65-84F7-46EE-BE06-1C3AB0FAF35C}"/>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30190" t="29121" r="32351" b="29121"/>
          <a:stretch/>
        </p:blipFill>
        <p:spPr>
          <a:xfrm>
            <a:off x="4919452" y="3954165"/>
            <a:ext cx="960126" cy="830879"/>
          </a:xfrm>
          <a:prstGeom prst="rect">
            <a:avLst/>
          </a:prstGeom>
        </p:spPr>
      </p:pic>
      <p:pic>
        <p:nvPicPr>
          <p:cNvPr id="6" name="Graphic 5">
            <a:extLst>
              <a:ext uri="{FF2B5EF4-FFF2-40B4-BE49-F238E27FC236}">
                <a16:creationId xmlns:a16="http://schemas.microsoft.com/office/drawing/2014/main" id="{48EAA8D0-05B7-46EB-B807-3B1E65FC14F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102701" y="3954165"/>
            <a:ext cx="830879" cy="830879"/>
          </a:xfrm>
          <a:prstGeom prst="rect">
            <a:avLst/>
          </a:prstGeom>
        </p:spPr>
      </p:pic>
      <p:pic>
        <p:nvPicPr>
          <p:cNvPr id="7" name="Graphic 6">
            <a:extLst>
              <a:ext uri="{FF2B5EF4-FFF2-40B4-BE49-F238E27FC236}">
                <a16:creationId xmlns:a16="http://schemas.microsoft.com/office/drawing/2014/main" id="{F9CBB3D1-CC8D-48E3-8B16-66BC3961452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575700" y="3954165"/>
            <a:ext cx="830879" cy="830879"/>
          </a:xfrm>
          <a:prstGeom prst="rect">
            <a:avLst/>
          </a:prstGeom>
        </p:spPr>
      </p:pic>
    </p:spTree>
    <p:extLst>
      <p:ext uri="{BB962C8B-B14F-4D97-AF65-F5344CB8AC3E}">
        <p14:creationId xmlns:p14="http://schemas.microsoft.com/office/powerpoint/2010/main" val="13964397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C9D84F4-62A1-4088-848B-A57386A75757}"/>
              </a:ext>
            </a:extLst>
          </p:cNvPr>
          <p:cNvSpPr>
            <a:spLocks noGrp="1"/>
          </p:cNvSpPr>
          <p:nvPr>
            <p:ph type="title"/>
          </p:nvPr>
        </p:nvSpPr>
        <p:spPr/>
        <p:txBody>
          <a:bodyPr/>
          <a:lstStyle/>
          <a:p>
            <a:r>
              <a:rPr lang="en-US" dirty="0"/>
              <a:t>How they work together</a:t>
            </a:r>
          </a:p>
        </p:txBody>
      </p:sp>
      <p:pic>
        <p:nvPicPr>
          <p:cNvPr id="9" name="Graphic 8">
            <a:extLst>
              <a:ext uri="{FF2B5EF4-FFF2-40B4-BE49-F238E27FC236}">
                <a16:creationId xmlns:a16="http://schemas.microsoft.com/office/drawing/2014/main" id="{04491003-F65B-4B16-A603-53DF1893511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75700" y="2072956"/>
            <a:ext cx="1045300" cy="830879"/>
          </a:xfrm>
          <a:prstGeom prst="rect">
            <a:avLst/>
          </a:prstGeom>
        </p:spPr>
      </p:pic>
      <p:pic>
        <p:nvPicPr>
          <p:cNvPr id="10" name="Graphic 9">
            <a:extLst>
              <a:ext uri="{FF2B5EF4-FFF2-40B4-BE49-F238E27FC236}">
                <a16:creationId xmlns:a16="http://schemas.microsoft.com/office/drawing/2014/main" id="{E6F67DDD-BEC0-46F4-B297-B9D5E53FE4FE}"/>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30190" t="29121" r="32351" b="29121"/>
          <a:stretch/>
        </p:blipFill>
        <p:spPr>
          <a:xfrm>
            <a:off x="4513110" y="2072956"/>
            <a:ext cx="960126" cy="830879"/>
          </a:xfrm>
          <a:prstGeom prst="rect">
            <a:avLst/>
          </a:prstGeom>
        </p:spPr>
      </p:pic>
      <p:pic>
        <p:nvPicPr>
          <p:cNvPr id="11" name="Graphic 10">
            <a:extLst>
              <a:ext uri="{FF2B5EF4-FFF2-40B4-BE49-F238E27FC236}">
                <a16:creationId xmlns:a16="http://schemas.microsoft.com/office/drawing/2014/main" id="{EC1D9CD6-4C0B-412D-A6F1-4632C8C0287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682910" y="3954163"/>
            <a:ext cx="830879" cy="830879"/>
          </a:xfrm>
          <a:prstGeom prst="rect">
            <a:avLst/>
          </a:prstGeom>
        </p:spPr>
      </p:pic>
      <p:pic>
        <p:nvPicPr>
          <p:cNvPr id="12" name="Graphic 11">
            <a:extLst>
              <a:ext uri="{FF2B5EF4-FFF2-40B4-BE49-F238E27FC236}">
                <a16:creationId xmlns:a16="http://schemas.microsoft.com/office/drawing/2014/main" id="{12E9AA27-1839-4BE7-8680-91873C67CDB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577732" y="3954162"/>
            <a:ext cx="830879" cy="830879"/>
          </a:xfrm>
          <a:prstGeom prst="rect">
            <a:avLst/>
          </a:prstGeom>
        </p:spPr>
      </p:pic>
      <p:sp>
        <p:nvSpPr>
          <p:cNvPr id="13" name="TextBox 12">
            <a:extLst>
              <a:ext uri="{FF2B5EF4-FFF2-40B4-BE49-F238E27FC236}">
                <a16:creationId xmlns:a16="http://schemas.microsoft.com/office/drawing/2014/main" id="{88EBA773-733A-47F0-BA76-B2B1773B0713}"/>
              </a:ext>
            </a:extLst>
          </p:cNvPr>
          <p:cNvSpPr txBox="1"/>
          <p:nvPr/>
        </p:nvSpPr>
        <p:spPr>
          <a:xfrm>
            <a:off x="304144" y="2248215"/>
            <a:ext cx="4017904" cy="479709"/>
          </a:xfrm>
          <a:prstGeom prst="rect">
            <a:avLst/>
          </a:prstGeom>
          <a:noFill/>
        </p:spPr>
        <p:txBody>
          <a:bodyPr wrap="square" lIns="179285" tIns="143428" rIns="179285" bIns="143428" rtlCol="0">
            <a:spAutoFit/>
          </a:bodyPr>
          <a:lstStyle/>
          <a:p>
            <a:pPr algn="r" defTabSz="914314">
              <a:lnSpc>
                <a:spcPct val="90000"/>
              </a:lnSpc>
              <a:spcAft>
                <a:spcPts val="588"/>
              </a:spcAft>
              <a:defRPr/>
            </a:pPr>
            <a:r>
              <a:rPr lang="en-US" sz="1372" b="1" dirty="0">
                <a:solidFill>
                  <a:srgbClr val="0078D7"/>
                </a:solidFill>
                <a:latin typeface="Segoe UI"/>
              </a:rPr>
              <a:t>API First</a:t>
            </a:r>
            <a:endParaRPr lang="en-US" sz="1372" dirty="0">
              <a:gradFill>
                <a:gsLst>
                  <a:gs pos="2917">
                    <a:srgbClr val="000000"/>
                  </a:gs>
                  <a:gs pos="30000">
                    <a:srgbClr val="000000"/>
                  </a:gs>
                </a:gsLst>
                <a:lin ang="5400000" scaled="0"/>
              </a:gradFill>
              <a:latin typeface="Segoe UI"/>
            </a:endParaRPr>
          </a:p>
        </p:txBody>
      </p:sp>
      <p:sp>
        <p:nvSpPr>
          <p:cNvPr id="14" name="TextBox 13">
            <a:extLst>
              <a:ext uri="{FF2B5EF4-FFF2-40B4-BE49-F238E27FC236}">
                <a16:creationId xmlns:a16="http://schemas.microsoft.com/office/drawing/2014/main" id="{89FA2AF5-AD0A-463A-9FDC-01959E378FB4}"/>
              </a:ext>
            </a:extLst>
          </p:cNvPr>
          <p:cNvSpPr txBox="1"/>
          <p:nvPr/>
        </p:nvSpPr>
        <p:spPr>
          <a:xfrm>
            <a:off x="7925632" y="2248215"/>
            <a:ext cx="4017904" cy="479709"/>
          </a:xfrm>
          <a:prstGeom prst="rect">
            <a:avLst/>
          </a:prstGeom>
          <a:noFill/>
        </p:spPr>
        <p:txBody>
          <a:bodyPr wrap="square" lIns="179285" tIns="143428" rIns="179285" bIns="143428" rtlCol="0">
            <a:spAutoFit/>
          </a:bodyPr>
          <a:lstStyle/>
          <a:p>
            <a:pPr defTabSz="914314">
              <a:lnSpc>
                <a:spcPct val="90000"/>
              </a:lnSpc>
              <a:spcAft>
                <a:spcPts val="588"/>
              </a:spcAft>
              <a:defRPr/>
            </a:pPr>
            <a:r>
              <a:rPr lang="en-US" sz="1372" b="1" dirty="0">
                <a:solidFill>
                  <a:srgbClr val="0078D7"/>
                </a:solidFill>
                <a:latin typeface="Segoe UI"/>
              </a:rPr>
              <a:t>Orchestration of systems</a:t>
            </a:r>
            <a:endParaRPr lang="en-US" sz="1372" dirty="0">
              <a:solidFill>
                <a:srgbClr val="000000"/>
              </a:solidFill>
              <a:latin typeface="Segoe UI"/>
            </a:endParaRPr>
          </a:p>
        </p:txBody>
      </p:sp>
      <p:sp>
        <p:nvSpPr>
          <p:cNvPr id="15" name="TextBox 14">
            <a:extLst>
              <a:ext uri="{FF2B5EF4-FFF2-40B4-BE49-F238E27FC236}">
                <a16:creationId xmlns:a16="http://schemas.microsoft.com/office/drawing/2014/main" id="{E8B546FC-6F93-4D19-A5ED-6919631B8C82}"/>
              </a:ext>
            </a:extLst>
          </p:cNvPr>
          <p:cNvSpPr txBox="1"/>
          <p:nvPr/>
        </p:nvSpPr>
        <p:spPr>
          <a:xfrm>
            <a:off x="304144" y="4129746"/>
            <a:ext cx="4017904" cy="479709"/>
          </a:xfrm>
          <a:prstGeom prst="rect">
            <a:avLst/>
          </a:prstGeom>
          <a:noFill/>
        </p:spPr>
        <p:txBody>
          <a:bodyPr wrap="square" lIns="179285" tIns="143428" rIns="179285" bIns="143428" rtlCol="0">
            <a:spAutoFit/>
          </a:bodyPr>
          <a:lstStyle/>
          <a:p>
            <a:pPr algn="r" defTabSz="914314">
              <a:lnSpc>
                <a:spcPct val="90000"/>
              </a:lnSpc>
              <a:spcAft>
                <a:spcPts val="588"/>
              </a:spcAft>
              <a:defRPr/>
            </a:pPr>
            <a:r>
              <a:rPr lang="en-US" sz="1372" b="1" dirty="0">
                <a:solidFill>
                  <a:srgbClr val="0078D7"/>
                </a:solidFill>
                <a:latin typeface="Segoe UI"/>
              </a:rPr>
              <a:t>Message store as infrastructure</a:t>
            </a:r>
            <a:endParaRPr lang="en-US" sz="1372" dirty="0">
              <a:gradFill>
                <a:gsLst>
                  <a:gs pos="2917">
                    <a:srgbClr val="000000"/>
                  </a:gs>
                  <a:gs pos="30000">
                    <a:srgbClr val="000000"/>
                  </a:gs>
                </a:gsLst>
                <a:lin ang="5400000" scaled="0"/>
              </a:gradFill>
              <a:latin typeface="Segoe UI"/>
            </a:endParaRPr>
          </a:p>
        </p:txBody>
      </p:sp>
      <p:sp>
        <p:nvSpPr>
          <p:cNvPr id="16" name="TextBox 15">
            <a:extLst>
              <a:ext uri="{FF2B5EF4-FFF2-40B4-BE49-F238E27FC236}">
                <a16:creationId xmlns:a16="http://schemas.microsoft.com/office/drawing/2014/main" id="{77A18F9C-5E77-4EE7-9475-278F3EF81D9B}"/>
              </a:ext>
            </a:extLst>
          </p:cNvPr>
          <p:cNvSpPr txBox="1"/>
          <p:nvPr/>
        </p:nvSpPr>
        <p:spPr>
          <a:xfrm>
            <a:off x="7925632" y="4129746"/>
            <a:ext cx="4017904" cy="479709"/>
          </a:xfrm>
          <a:prstGeom prst="rect">
            <a:avLst/>
          </a:prstGeom>
          <a:noFill/>
        </p:spPr>
        <p:txBody>
          <a:bodyPr wrap="square" lIns="179285" tIns="143428" rIns="179285" bIns="143428" rtlCol="0">
            <a:spAutoFit/>
          </a:bodyPr>
          <a:lstStyle/>
          <a:p>
            <a:pPr defTabSz="914314">
              <a:lnSpc>
                <a:spcPct val="90000"/>
              </a:lnSpc>
              <a:spcAft>
                <a:spcPts val="588"/>
              </a:spcAft>
              <a:defRPr/>
            </a:pPr>
            <a:r>
              <a:rPr lang="en-US" sz="1372" b="1" dirty="0">
                <a:solidFill>
                  <a:srgbClr val="0078D7"/>
                </a:solidFill>
                <a:latin typeface="Segoe UI"/>
              </a:rPr>
              <a:t>Event driven model</a:t>
            </a:r>
            <a:endParaRPr lang="en-US" sz="1372" dirty="0">
              <a:gradFill>
                <a:gsLst>
                  <a:gs pos="2917">
                    <a:srgbClr val="000000"/>
                  </a:gs>
                  <a:gs pos="30000">
                    <a:srgbClr val="000000"/>
                  </a:gs>
                </a:gsLst>
                <a:lin ang="5400000" scaled="0"/>
              </a:gradFill>
              <a:latin typeface="Segoe UI"/>
            </a:endParaRPr>
          </a:p>
        </p:txBody>
      </p:sp>
    </p:spTree>
    <p:extLst>
      <p:ext uri="{BB962C8B-B14F-4D97-AF65-F5344CB8AC3E}">
        <p14:creationId xmlns:p14="http://schemas.microsoft.com/office/powerpoint/2010/main" val="3777083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6237989E-1977-457F-A02F-9364CD3D690F}"/>
              </a:ext>
            </a:extLst>
          </p:cNvPr>
          <p:cNvGrpSpPr/>
          <p:nvPr/>
        </p:nvGrpSpPr>
        <p:grpSpPr>
          <a:xfrm>
            <a:off x="2908701" y="3087665"/>
            <a:ext cx="2049612" cy="1730411"/>
            <a:chOff x="7253695" y="3086187"/>
            <a:chExt cx="2049612" cy="1730411"/>
          </a:xfrm>
        </p:grpSpPr>
        <p:sp>
          <p:nvSpPr>
            <p:cNvPr id="85" name="Rectangle 84">
              <a:extLst>
                <a:ext uri="{FF2B5EF4-FFF2-40B4-BE49-F238E27FC236}">
                  <a16:creationId xmlns:a16="http://schemas.microsoft.com/office/drawing/2014/main" id="{200701F3-C43D-4B25-8310-849EB6D94439}"/>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6" name="TextBox 85">
              <a:extLst>
                <a:ext uri="{FF2B5EF4-FFF2-40B4-BE49-F238E27FC236}">
                  <a16:creationId xmlns:a16="http://schemas.microsoft.com/office/drawing/2014/main" id="{AF6B6442-7782-4E6A-833E-7F1A63A31804}"/>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97" name="TextBox 96">
              <a:extLst>
                <a:ext uri="{FF2B5EF4-FFF2-40B4-BE49-F238E27FC236}">
                  <a16:creationId xmlns:a16="http://schemas.microsoft.com/office/drawing/2014/main" id="{07B40A39-F54E-4C7E-9D58-A5C57747C826}"/>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98" name="Picture 97">
              <a:extLst>
                <a:ext uri="{FF2B5EF4-FFF2-40B4-BE49-F238E27FC236}">
                  <a16:creationId xmlns:a16="http://schemas.microsoft.com/office/drawing/2014/main" id="{BFA6C1D4-A2EF-4F62-BF59-C3D89F355522}"/>
                </a:ext>
              </a:extLst>
            </p:cNvPr>
            <p:cNvPicPr>
              <a:picLocks noChangeAspect="1"/>
            </p:cNvPicPr>
            <p:nvPr/>
          </p:nvPicPr>
          <p:blipFill>
            <a:blip r:embed="rId3"/>
            <a:stretch>
              <a:fillRect/>
            </a:stretch>
          </p:blipFill>
          <p:spPr>
            <a:xfrm>
              <a:off x="8050564" y="3747920"/>
              <a:ext cx="531474" cy="627864"/>
            </a:xfrm>
            <a:prstGeom prst="rect">
              <a:avLst/>
            </a:prstGeom>
          </p:spPr>
        </p:pic>
      </p:grpSp>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a:xfrm>
            <a:off x="269240" y="289512"/>
            <a:ext cx="11655840" cy="732464"/>
          </a:xfrm>
        </p:spPr>
        <p:txBody>
          <a:bodyPr/>
          <a:lstStyle/>
          <a:p>
            <a:r>
              <a:rPr lang="en-US" dirty="0"/>
              <a:t>API Management</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437949"/>
            <a:chOff x="609839" y="3686873"/>
            <a:chExt cx="2137149" cy="2083841"/>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081604"/>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sz="1600"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100" dirty="0">
                  <a:solidFill>
                    <a:schemeClr val="accent1">
                      <a:lumMod val="40000"/>
                      <a:lumOff val="60000"/>
                    </a:schemeClr>
                  </a:solidFill>
                  <a:latin typeface="+mj-lt"/>
                  <a:ea typeface="+mj-ea"/>
                  <a:cs typeface="+mj-cs"/>
                </a:rPr>
                <a:t>(provide APIs)</a:t>
              </a:r>
              <a:endParaRPr lang="en-US" sz="1400" dirty="0">
                <a:solidFill>
                  <a:schemeClr val="accent1">
                    <a:lumMod val="40000"/>
                    <a:lumOff val="60000"/>
                  </a:schemeClr>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B4C7E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no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FF0000"/>
          </a:solid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B4C7E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7254220" y="3087701"/>
            <a:ext cx="2049612" cy="1730411"/>
            <a:chOff x="7254220" y="3087701"/>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7254220" y="3087701"/>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7483616" y="3279874"/>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7460507" y="4272127"/>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033491" y="3762071"/>
              <a:ext cx="508843" cy="601129"/>
            </a:xfrm>
            <a:prstGeom prst="rect">
              <a:avLst/>
            </a:prstGeom>
          </p:spPr>
        </p:pic>
      </p:grpSp>
    </p:spTree>
    <p:extLst>
      <p:ext uri="{BB962C8B-B14F-4D97-AF65-F5344CB8AC3E}">
        <p14:creationId xmlns:p14="http://schemas.microsoft.com/office/powerpoint/2010/main" val="39736017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5"/>
                                        </p:tgtEl>
                                        <p:attrNameLst>
                                          <p:attrName>style.visibility</p:attrName>
                                        </p:attrNameLst>
                                      </p:cBhvr>
                                      <p:to>
                                        <p:strVal val="visible"/>
                                      </p:to>
                                    </p:set>
                                    <p:animEffect transition="in" filter="fade">
                                      <p:cBhvr>
                                        <p:cTn id="18" dur="500"/>
                                        <p:tgtEl>
                                          <p:spTgt spid="75"/>
                                        </p:tgtEl>
                                      </p:cBhvr>
                                    </p:animEffect>
                                  </p:childTnLst>
                                </p:cTn>
                              </p:par>
                              <p:par>
                                <p:cTn id="19" presetID="10" presetClass="exit" presetSubtype="0" fill="hold" nodeType="withEffect">
                                  <p:stCondLst>
                                    <p:cond delay="0"/>
                                  </p:stCondLst>
                                  <p:childTnLst>
                                    <p:animEffect transition="out" filter="fade">
                                      <p:cBhvr>
                                        <p:cTn id="20" dur="500"/>
                                        <p:tgtEl>
                                          <p:spTgt spid="87"/>
                                        </p:tgtEl>
                                      </p:cBhvr>
                                    </p:animEffect>
                                    <p:set>
                                      <p:cBhvr>
                                        <p:cTn id="21" dur="1" fill="hold">
                                          <p:stCondLst>
                                            <p:cond delay="499"/>
                                          </p:stCondLst>
                                        </p:cTn>
                                        <p:tgtEl>
                                          <p:spTgt spid="87"/>
                                        </p:tgtEl>
                                        <p:attrNameLst>
                                          <p:attrName>style.visibility</p:attrName>
                                        </p:attrNameLst>
                                      </p:cBhvr>
                                      <p:to>
                                        <p:strVal val="hidden"/>
                                      </p:to>
                                    </p:set>
                                  </p:childTnLst>
                                </p:cTn>
                              </p:par>
                              <p:par>
                                <p:cTn id="22" presetID="9" presetClass="entr" presetSubtype="0" fill="hold" grpId="0" nodeType="withEffect">
                                  <p:stCondLst>
                                    <p:cond delay="0"/>
                                  </p:stCondLst>
                                  <p:childTnLst>
                                    <p:set>
                                      <p:cBhvr>
                                        <p:cTn id="23" dur="1" fill="hold">
                                          <p:stCondLst>
                                            <p:cond delay="0"/>
                                          </p:stCondLst>
                                        </p:cTn>
                                        <p:tgtEl>
                                          <p:spTgt spid="71"/>
                                        </p:tgtEl>
                                        <p:attrNameLst>
                                          <p:attrName>style.visibility</p:attrName>
                                        </p:attrNameLst>
                                      </p:cBhvr>
                                      <p:to>
                                        <p:strVal val="visible"/>
                                      </p:to>
                                    </p:set>
                                    <p:animEffect transition="in" filter="dissolve">
                                      <p:cBhvr>
                                        <p:cTn id="24" dur="1000"/>
                                        <p:tgtEl>
                                          <p:spTgt spid="7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72"/>
                                        </p:tgtEl>
                                        <p:attrNameLst>
                                          <p:attrName>style.visibility</p:attrName>
                                        </p:attrNameLst>
                                      </p:cBhvr>
                                      <p:to>
                                        <p:strVal val="visible"/>
                                      </p:to>
                                    </p:set>
                                    <p:animEffect transition="in" filter="dissolve">
                                      <p:cBhvr>
                                        <p:cTn id="32" dur="1000"/>
                                        <p:tgtEl>
                                          <p:spTgt spid="72"/>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dissolve">
                                      <p:cBhvr>
                                        <p:cTn id="35" dur="1000"/>
                                        <p:tgtEl>
                                          <p:spTgt spid="7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500"/>
                                        <p:tgtEl>
                                          <p:spTgt spid="2"/>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animEffect transition="in" filter="dissolve">
                                      <p:cBhvr>
                                        <p:cTn id="43"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2" grpId="0" animBg="1"/>
      <p:bldP spid="7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Logic Apps</a:t>
            </a:r>
          </a:p>
        </p:txBody>
      </p:sp>
      <p:sp>
        <p:nvSpPr>
          <p:cNvPr id="3" name="Text Placeholder 2"/>
          <p:cNvSpPr>
            <a:spLocks noGrp="1"/>
          </p:cNvSpPr>
          <p:nvPr>
            <p:ph type="body" sz="quarter" idx="10"/>
          </p:nvPr>
        </p:nvSpPr>
        <p:spPr>
          <a:xfrm>
            <a:off x="267683" y="1084506"/>
            <a:ext cx="5493355" cy="1681486"/>
          </a:xfrm>
        </p:spPr>
        <p:txBody>
          <a:bodyPr/>
          <a:lstStyle/>
          <a:p>
            <a:r>
              <a:rPr lang="en-US" dirty="0"/>
              <a:t>Visual Designer </a:t>
            </a:r>
          </a:p>
          <a:p>
            <a:r>
              <a:rPr lang="en-US" dirty="0"/>
              <a:t>Workflow, triggers and actions</a:t>
            </a:r>
          </a:p>
          <a:p>
            <a:r>
              <a:rPr lang="en-US" dirty="0"/>
              <a:t>Applications, data and services</a:t>
            </a:r>
          </a:p>
        </p:txBody>
      </p:sp>
      <p:pic>
        <p:nvPicPr>
          <p:cNvPr id="9" name="Picture Placeholder 11">
            <a:extLst>
              <a:ext uri="{FF2B5EF4-FFF2-40B4-BE49-F238E27FC236}">
                <a16:creationId xmlns:a16="http://schemas.microsoft.com/office/drawing/2014/main" id="{A9D57692-5F46-401C-95FD-4EB512A09A23}"/>
              </a:ext>
            </a:extLst>
          </p:cNvPr>
          <p:cNvPicPr>
            <a:picLocks noGrp="1" noChangeAspect="1"/>
          </p:cNvPicPr>
          <p:nvPr>
            <p:ph type="pic" sz="quarter" idx="11"/>
          </p:nvPr>
        </p:nvPicPr>
        <p:blipFill>
          <a:blip r:embed="rId4" cstate="screen">
            <a:clrChange>
              <a:clrFrom>
                <a:srgbClr val="F2F2F2"/>
              </a:clrFrom>
              <a:clrTo>
                <a:srgbClr val="F2F2F2">
                  <a:alpha val="0"/>
                </a:srgbClr>
              </a:clrTo>
            </a:clrChange>
            <a:extLst>
              <a:ext uri="{28A0092B-C50C-407E-A947-70E740481C1C}">
                <a14:useLocalDpi xmlns:a14="http://schemas.microsoft.com/office/drawing/2010/main"/>
              </a:ext>
            </a:extLst>
          </a:blip>
          <a:srcRect l="19647" r="19647"/>
          <a:stretch>
            <a:fillRect/>
          </a:stretch>
        </p:blipFill>
        <p:spPr>
          <a:xfrm>
            <a:off x="6248400" y="0"/>
            <a:ext cx="5943600" cy="6413500"/>
          </a:xfrm>
          <a:prstGeom prst="rect">
            <a:avLst/>
          </a:prstGeom>
        </p:spPr>
      </p:pic>
    </p:spTree>
    <p:extLst>
      <p:ext uri="{BB962C8B-B14F-4D97-AF65-F5344CB8AC3E}">
        <p14:creationId xmlns:p14="http://schemas.microsoft.com/office/powerpoint/2010/main" val="34267084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9" presetClass="emph" presetSubtype="0" nodeType="withEffect">
                                  <p:stCondLst>
                                    <p:cond delay="0"/>
                                  </p:stCondLst>
                                  <p:childTnLst>
                                    <p:set>
                                      <p:cBhvr>
                                        <p:cTn id="17" dur="indefinite"/>
                                        <p:tgtEl>
                                          <p:spTgt spid="3">
                                            <p:txEl>
                                              <p:pRg st="0" end="0"/>
                                            </p:txEl>
                                          </p:spTgt>
                                        </p:tgtEl>
                                        <p:attrNameLst>
                                          <p:attrName>style.opacity</p:attrName>
                                        </p:attrNameLst>
                                      </p:cBhvr>
                                      <p:to>
                                        <p:strVal val="0.25"/>
                                      </p:to>
                                    </p:set>
                                    <p:animEffect filter="image" prLst="opacity: 0.25">
                                      <p:cBhvr rctx="IE">
                                        <p:cTn id="18" dur="indefinite"/>
                                        <p:tgtEl>
                                          <p:spTgt spid="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par>
                                <p:cTn id="24" presetID="9" presetClass="emph" presetSubtype="0" nodeType="withEffect">
                                  <p:stCondLst>
                                    <p:cond delay="0"/>
                                  </p:stCondLst>
                                  <p:childTnLst>
                                    <p:set>
                                      <p:cBhvr>
                                        <p:cTn id="25" dur="indefinite"/>
                                        <p:tgtEl>
                                          <p:spTgt spid="3">
                                            <p:txEl>
                                              <p:pRg st="1" end="1"/>
                                            </p:txEl>
                                          </p:spTgt>
                                        </p:tgtEl>
                                        <p:attrNameLst>
                                          <p:attrName>style.opacity</p:attrName>
                                        </p:attrNameLst>
                                      </p:cBhvr>
                                      <p:to>
                                        <p:strVal val="0.25"/>
                                      </p:to>
                                    </p:set>
                                    <p:animEffect filter="image" prLst="opacity: 0.25">
                                      <p:cBhvr rctx="IE">
                                        <p:cTn id="26" dur="indefinite"/>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732464"/>
          </a:xfrm>
          <a:noFill/>
          <a:effectLst/>
        </p:spPr>
        <p:txBody>
          <a:bodyPr vert="horz" wrap="square" lIns="146304" tIns="91440" rIns="146304" bIns="91440" rtlCol="0" anchor="t">
            <a:noAutofit/>
          </a:bodyPr>
          <a:lstStyle/>
          <a:p>
            <a:r>
              <a:rPr lang="en-US" dirty="0"/>
              <a:t>Service Bus</a:t>
            </a:r>
          </a:p>
        </p:txBody>
      </p:sp>
      <p:sp>
        <p:nvSpPr>
          <p:cNvPr id="3" name="Text Placeholder 2"/>
          <p:cNvSpPr>
            <a:spLocks noGrp="1"/>
          </p:cNvSpPr>
          <p:nvPr>
            <p:ph type="body" sz="quarter" idx="10"/>
          </p:nvPr>
        </p:nvSpPr>
        <p:spPr>
          <a:xfrm>
            <a:off x="345656" y="1021976"/>
            <a:ext cx="11655078" cy="4697316"/>
          </a:xfrm>
          <a:noFill/>
          <a:effectLst/>
        </p:spPr>
        <p:txBody>
          <a:bodyPr vert="horz" wrap="square" lIns="146304" tIns="91440" rIns="146304" bIns="91440" rtlCol="0" anchor="t">
            <a:noAutofit/>
          </a:bodyPr>
          <a:lstStyle/>
          <a:p>
            <a:r>
              <a:rPr lang="en-US" dirty="0"/>
              <a:t>Queues &amp; Topics</a:t>
            </a:r>
          </a:p>
          <a:p>
            <a:r>
              <a:rPr lang="en-US" dirty="0"/>
              <a:t>Reliable asynchronous communication</a:t>
            </a:r>
          </a:p>
          <a:p>
            <a:r>
              <a:rPr lang="en-US" dirty="0"/>
              <a:t>Message headers</a:t>
            </a:r>
          </a:p>
          <a:p>
            <a:r>
              <a:rPr lang="en-US" dirty="0"/>
              <a:t>Routing and filtering</a:t>
            </a:r>
          </a:p>
          <a:p>
            <a:r>
              <a:rPr lang="en-US" dirty="0"/>
              <a:t>Rich features</a:t>
            </a:r>
          </a:p>
        </p:txBody>
      </p:sp>
      <p:pic>
        <p:nvPicPr>
          <p:cNvPr id="19" name="Picture 18">
            <a:extLst>
              <a:ext uri="{FF2B5EF4-FFF2-40B4-BE49-F238E27FC236}">
                <a16:creationId xmlns:a16="http://schemas.microsoft.com/office/drawing/2014/main" id="{F048BD8B-B721-457A-9D4F-1CE5C8A5F48B}"/>
              </a:ext>
            </a:extLst>
          </p:cNvPr>
          <p:cNvPicPr>
            <a:picLocks noChangeAspect="1"/>
          </p:cNvPicPr>
          <p:nvPr/>
        </p:nvPicPr>
        <p:blipFill>
          <a:blip r:embed="rId3"/>
          <a:stretch>
            <a:fillRect/>
          </a:stretch>
        </p:blipFill>
        <p:spPr>
          <a:xfrm>
            <a:off x="4641725" y="2977117"/>
            <a:ext cx="6735112" cy="2670472"/>
          </a:xfrm>
          <a:prstGeom prst="rect">
            <a:avLst/>
          </a:prstGeom>
        </p:spPr>
      </p:pic>
    </p:spTree>
    <p:extLst>
      <p:ext uri="{BB962C8B-B14F-4D97-AF65-F5344CB8AC3E}">
        <p14:creationId xmlns:p14="http://schemas.microsoft.com/office/powerpoint/2010/main" val="3527340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9" presetClass="emph" presetSubtype="0" nodeType="withEffect">
                                  <p:stCondLst>
                                    <p:cond delay="0"/>
                                  </p:stCondLst>
                                  <p:childTnLst>
                                    <p:set>
                                      <p:cBhvr>
                                        <p:cTn id="14" dur="indefinite"/>
                                        <p:tgtEl>
                                          <p:spTgt spid="3">
                                            <p:txEl>
                                              <p:pRg st="0" end="0"/>
                                            </p:txEl>
                                          </p:spTgt>
                                        </p:tgtEl>
                                        <p:attrNameLst>
                                          <p:attrName>style.opacity</p:attrName>
                                        </p:attrNameLst>
                                      </p:cBhvr>
                                      <p:to>
                                        <p:strVal val="0.25"/>
                                      </p:to>
                                    </p:set>
                                    <p:animEffect filter="image" prLst="opacity: 0.25">
                                      <p:cBhvr rctx="IE">
                                        <p:cTn id="15" dur="indefinite"/>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par>
                                <p:cTn id="21" presetID="9" presetClass="emph" presetSubtype="0" nodeType="withEffect">
                                  <p:stCondLst>
                                    <p:cond delay="0"/>
                                  </p:stCondLst>
                                  <p:childTnLst>
                                    <p:set>
                                      <p:cBhvr>
                                        <p:cTn id="22" dur="indefinite"/>
                                        <p:tgtEl>
                                          <p:spTgt spid="3">
                                            <p:txEl>
                                              <p:pRg st="1" end="1"/>
                                            </p:txEl>
                                          </p:spTgt>
                                        </p:tgtEl>
                                        <p:attrNameLst>
                                          <p:attrName>style.opacity</p:attrName>
                                        </p:attrNameLst>
                                      </p:cBhvr>
                                      <p:to>
                                        <p:strVal val="0.25"/>
                                      </p:to>
                                    </p:set>
                                    <p:animEffect filter="image" prLst="opacity: 0.25">
                                      <p:cBhvr rctx="IE">
                                        <p:cTn id="23" dur="indefinite"/>
                                        <p:tgtEl>
                                          <p:spTgt spid="3">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9" presetClass="emph" presetSubtype="0" nodeType="withEffect">
                                  <p:stCondLst>
                                    <p:cond delay="0"/>
                                  </p:stCondLst>
                                  <p:childTnLst>
                                    <p:set>
                                      <p:cBhvr>
                                        <p:cTn id="30" dur="indefinite"/>
                                        <p:tgtEl>
                                          <p:spTgt spid="3">
                                            <p:txEl>
                                              <p:pRg st="2" end="2"/>
                                            </p:txEl>
                                          </p:spTgt>
                                        </p:tgtEl>
                                        <p:attrNameLst>
                                          <p:attrName>style.opacity</p:attrName>
                                        </p:attrNameLst>
                                      </p:cBhvr>
                                      <p:to>
                                        <p:strVal val="0.25"/>
                                      </p:to>
                                    </p:set>
                                    <p:animEffect filter="image" prLst="opacity: 0.25">
                                      <p:cBhvr rctx="IE">
                                        <p:cTn id="31" dur="indefinite"/>
                                        <p:tgtEl>
                                          <p:spTgt spid="3">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Effect transition="in" filter="fade">
                                      <p:cBhvr>
                                        <p:cTn id="36" dur="500"/>
                                        <p:tgtEl>
                                          <p:spTgt spid="3">
                                            <p:txEl>
                                              <p:pRg st="4" end="4"/>
                                            </p:txEl>
                                          </p:spTgt>
                                        </p:tgtEl>
                                      </p:cBhvr>
                                    </p:animEffect>
                                  </p:childTnLst>
                                </p:cTn>
                              </p:par>
                              <p:par>
                                <p:cTn id="37" presetID="9" presetClass="emph" presetSubtype="0" nodeType="withEffect">
                                  <p:stCondLst>
                                    <p:cond delay="0"/>
                                  </p:stCondLst>
                                  <p:childTnLst>
                                    <p:set>
                                      <p:cBhvr>
                                        <p:cTn id="38" dur="indefinite"/>
                                        <p:tgtEl>
                                          <p:spTgt spid="3">
                                            <p:txEl>
                                              <p:pRg st="3" end="3"/>
                                            </p:txEl>
                                          </p:spTgt>
                                        </p:tgtEl>
                                        <p:attrNameLst>
                                          <p:attrName>style.opacity</p:attrName>
                                        </p:attrNameLst>
                                      </p:cBhvr>
                                      <p:to>
                                        <p:strVal val="0.25"/>
                                      </p:to>
                                    </p:set>
                                    <p:animEffect filter="image" prLst="opacity: 0.25">
                                      <p:cBhvr rctx="IE">
                                        <p:cTn id="39" dur="indefinite"/>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0CB27B-671F-48A4-B590-CCD71315CA66}"/>
              </a:ext>
            </a:extLst>
          </p:cNvPr>
          <p:cNvSpPr>
            <a:spLocks noGrp="1"/>
          </p:cNvSpPr>
          <p:nvPr>
            <p:ph type="title"/>
          </p:nvPr>
        </p:nvSpPr>
        <p:spPr>
          <a:xfrm>
            <a:off x="269240" y="289512"/>
            <a:ext cx="11655840" cy="732464"/>
          </a:xfrm>
          <a:noFill/>
          <a:effectLst/>
        </p:spPr>
        <p:txBody>
          <a:bodyPr vert="horz" wrap="square" lIns="146304" tIns="91440" rIns="146304" bIns="91440" rtlCol="0" anchor="t">
            <a:noAutofit/>
          </a:bodyPr>
          <a:lstStyle/>
          <a:p>
            <a:r>
              <a:rPr lang="nl-NL" dirty="0"/>
              <a:t>Event Grid</a:t>
            </a:r>
            <a:endParaRPr lang="en-NL" dirty="0"/>
          </a:p>
        </p:txBody>
      </p:sp>
      <p:sp>
        <p:nvSpPr>
          <p:cNvPr id="8" name="Text Placeholder 7">
            <a:extLst>
              <a:ext uri="{FF2B5EF4-FFF2-40B4-BE49-F238E27FC236}">
                <a16:creationId xmlns:a16="http://schemas.microsoft.com/office/drawing/2014/main" id="{2A7A3CBB-5A8F-4AB4-B64B-8A800DCF6D84}"/>
              </a:ext>
            </a:extLst>
          </p:cNvPr>
          <p:cNvSpPr>
            <a:spLocks noGrp="1"/>
          </p:cNvSpPr>
          <p:nvPr>
            <p:ph type="body" sz="quarter" idx="10"/>
          </p:nvPr>
        </p:nvSpPr>
        <p:spPr>
          <a:xfrm>
            <a:off x="267683" y="1084506"/>
            <a:ext cx="11655078" cy="1944122"/>
          </a:xfrm>
        </p:spPr>
        <p:txBody>
          <a:bodyPr/>
          <a:lstStyle/>
          <a:p>
            <a:pPr marL="0" indent="0" defTabSz="914278">
              <a:spcBef>
                <a:spcPct val="0"/>
              </a:spcBef>
              <a:buNone/>
            </a:pPr>
            <a:r>
              <a:rPr lang="en-US" sz="1800" dirty="0"/>
              <a:t>Events: what happened</a:t>
            </a:r>
          </a:p>
          <a:p>
            <a:pPr marL="0" indent="0" defTabSz="914278">
              <a:spcBef>
                <a:spcPct val="0"/>
              </a:spcBef>
              <a:buNone/>
            </a:pPr>
            <a:r>
              <a:rPr lang="en-US" sz="1800" dirty="0"/>
              <a:t>Event Publishers: where it took place</a:t>
            </a:r>
          </a:p>
          <a:p>
            <a:pPr marL="0" indent="0" defTabSz="914278">
              <a:spcBef>
                <a:spcPct val="0"/>
              </a:spcBef>
              <a:buNone/>
            </a:pPr>
            <a:r>
              <a:rPr lang="en-US" sz="1800" dirty="0"/>
              <a:t>Topics: where publishers send events</a:t>
            </a:r>
          </a:p>
          <a:p>
            <a:pPr marL="0" indent="0" defTabSz="914278">
              <a:spcBef>
                <a:spcPct val="0"/>
              </a:spcBef>
              <a:buNone/>
            </a:pPr>
            <a:r>
              <a:rPr lang="en-US" sz="1800" dirty="0"/>
              <a:t>Event Subscriptions: how you receive events</a:t>
            </a:r>
          </a:p>
          <a:p>
            <a:pPr marL="0" indent="0" defTabSz="914278">
              <a:spcBef>
                <a:spcPct val="0"/>
              </a:spcBef>
              <a:buNone/>
            </a:pPr>
            <a:r>
              <a:rPr lang="en-US" sz="1800" dirty="0"/>
              <a:t>Event Handlers: the app or service reacting to the event</a:t>
            </a:r>
          </a:p>
        </p:txBody>
      </p:sp>
      <p:pic>
        <p:nvPicPr>
          <p:cNvPr id="3" name="Picture 2">
            <a:extLst>
              <a:ext uri="{FF2B5EF4-FFF2-40B4-BE49-F238E27FC236}">
                <a16:creationId xmlns:a16="http://schemas.microsoft.com/office/drawing/2014/main" id="{6B51E8B2-3690-4D89-BAD0-F3825A7D93BB}"/>
              </a:ext>
            </a:extLst>
          </p:cNvPr>
          <p:cNvPicPr>
            <a:picLocks noChangeAspect="1"/>
          </p:cNvPicPr>
          <p:nvPr/>
        </p:nvPicPr>
        <p:blipFill>
          <a:blip r:embed="rId3"/>
          <a:stretch>
            <a:fillRect/>
          </a:stretch>
        </p:blipFill>
        <p:spPr>
          <a:xfrm>
            <a:off x="6423448" y="4291725"/>
            <a:ext cx="1175636" cy="1143160"/>
          </a:xfrm>
          <a:prstGeom prst="rect">
            <a:avLst/>
          </a:prstGeom>
        </p:spPr>
      </p:pic>
      <p:pic>
        <p:nvPicPr>
          <p:cNvPr id="16" name="Picture 15">
            <a:extLst>
              <a:ext uri="{FF2B5EF4-FFF2-40B4-BE49-F238E27FC236}">
                <a16:creationId xmlns:a16="http://schemas.microsoft.com/office/drawing/2014/main" id="{57E914D3-AB0F-4A45-8110-BFB4099AC6CF}"/>
              </a:ext>
            </a:extLst>
          </p:cNvPr>
          <p:cNvPicPr>
            <a:picLocks noChangeAspect="1"/>
          </p:cNvPicPr>
          <p:nvPr/>
        </p:nvPicPr>
        <p:blipFill>
          <a:blip r:embed="rId4"/>
          <a:stretch>
            <a:fillRect/>
          </a:stretch>
        </p:blipFill>
        <p:spPr>
          <a:xfrm>
            <a:off x="7756088" y="4470319"/>
            <a:ext cx="821646" cy="714474"/>
          </a:xfrm>
          <a:prstGeom prst="rect">
            <a:avLst/>
          </a:prstGeom>
        </p:spPr>
      </p:pic>
      <p:pic>
        <p:nvPicPr>
          <p:cNvPr id="6" name="Picture 5">
            <a:extLst>
              <a:ext uri="{FF2B5EF4-FFF2-40B4-BE49-F238E27FC236}">
                <a16:creationId xmlns:a16="http://schemas.microsoft.com/office/drawing/2014/main" id="{6DC11327-E4CA-499C-BA7A-B6FD57B91E85}"/>
              </a:ext>
            </a:extLst>
          </p:cNvPr>
          <p:cNvPicPr>
            <a:picLocks noChangeAspect="1"/>
          </p:cNvPicPr>
          <p:nvPr/>
        </p:nvPicPr>
        <p:blipFill>
          <a:blip r:embed="rId5"/>
          <a:stretch>
            <a:fillRect/>
          </a:stretch>
        </p:blipFill>
        <p:spPr>
          <a:xfrm>
            <a:off x="8834276" y="3400014"/>
            <a:ext cx="3088485" cy="2855085"/>
          </a:xfrm>
          <a:prstGeom prst="rect">
            <a:avLst/>
          </a:prstGeom>
        </p:spPr>
      </p:pic>
      <p:pic>
        <p:nvPicPr>
          <p:cNvPr id="18" name="Picture 17">
            <a:extLst>
              <a:ext uri="{FF2B5EF4-FFF2-40B4-BE49-F238E27FC236}">
                <a16:creationId xmlns:a16="http://schemas.microsoft.com/office/drawing/2014/main" id="{35DA39B1-38A4-4CF0-9E69-B90F6B42613F}"/>
              </a:ext>
            </a:extLst>
          </p:cNvPr>
          <p:cNvPicPr>
            <a:picLocks noChangeAspect="1"/>
          </p:cNvPicPr>
          <p:nvPr/>
        </p:nvPicPr>
        <p:blipFill>
          <a:blip r:embed="rId4"/>
          <a:stretch>
            <a:fillRect/>
          </a:stretch>
        </p:blipFill>
        <p:spPr>
          <a:xfrm>
            <a:off x="5374224" y="4470319"/>
            <a:ext cx="821646" cy="714474"/>
          </a:xfrm>
          <a:prstGeom prst="rect">
            <a:avLst/>
          </a:prstGeom>
        </p:spPr>
      </p:pic>
      <p:pic>
        <p:nvPicPr>
          <p:cNvPr id="20" name="Picture 19">
            <a:extLst>
              <a:ext uri="{FF2B5EF4-FFF2-40B4-BE49-F238E27FC236}">
                <a16:creationId xmlns:a16="http://schemas.microsoft.com/office/drawing/2014/main" id="{8DFCDC12-F1B2-4A75-B9F9-F816261128ED}"/>
              </a:ext>
            </a:extLst>
          </p:cNvPr>
          <p:cNvPicPr>
            <a:picLocks noChangeAspect="1"/>
          </p:cNvPicPr>
          <p:nvPr/>
        </p:nvPicPr>
        <p:blipFill>
          <a:blip r:embed="rId6"/>
          <a:stretch>
            <a:fillRect/>
          </a:stretch>
        </p:blipFill>
        <p:spPr>
          <a:xfrm>
            <a:off x="4010867" y="3028628"/>
            <a:ext cx="1345835" cy="3234644"/>
          </a:xfrm>
          <a:prstGeom prst="rect">
            <a:avLst/>
          </a:prstGeom>
        </p:spPr>
      </p:pic>
    </p:spTree>
    <p:extLst>
      <p:ext uri="{BB962C8B-B14F-4D97-AF65-F5344CB8AC3E}">
        <p14:creationId xmlns:p14="http://schemas.microsoft.com/office/powerpoint/2010/main" val="18233332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9" presetClass="emph" presetSubtype="0" grpId="0" nodeType="withEffect">
                                  <p:stCondLst>
                                    <p:cond delay="0"/>
                                  </p:stCondLst>
                                  <p:childTnLst>
                                    <p:set>
                                      <p:cBhvr>
                                        <p:cTn id="17" dur="indefinite"/>
                                        <p:tgtEl>
                                          <p:spTgt spid="8">
                                            <p:txEl>
                                              <p:pRg st="0" end="0"/>
                                            </p:txEl>
                                          </p:spTgt>
                                        </p:tgtEl>
                                        <p:attrNameLst>
                                          <p:attrName>style.opacity</p:attrName>
                                        </p:attrNameLst>
                                      </p:cBhvr>
                                      <p:to>
                                        <p:strVal val="0.25"/>
                                      </p:to>
                                    </p:set>
                                    <p:animEffect filter="image" prLst="opacity: 0.25">
                                      <p:cBhvr rctx="IE">
                                        <p:cTn id="18" dur="indefinite"/>
                                        <p:tgtEl>
                                          <p:spTgt spid="8">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animEffect transition="in" filter="fade">
                                      <p:cBhvr>
                                        <p:cTn id="23" dur="500"/>
                                        <p:tgtEl>
                                          <p:spTgt spid="8">
                                            <p:txEl>
                                              <p:pRg st="2" end="2"/>
                                            </p:txEl>
                                          </p:spTgt>
                                        </p:tgtEl>
                                      </p:cBhvr>
                                    </p:animEffect>
                                  </p:childTnLst>
                                </p:cTn>
                              </p:par>
                              <p:par>
                                <p:cTn id="24" presetID="9" presetClass="emph" presetSubtype="0" grpId="0" nodeType="withEffect">
                                  <p:stCondLst>
                                    <p:cond delay="0"/>
                                  </p:stCondLst>
                                  <p:childTnLst>
                                    <p:set>
                                      <p:cBhvr>
                                        <p:cTn id="25" dur="indefinite"/>
                                        <p:tgtEl>
                                          <p:spTgt spid="8">
                                            <p:txEl>
                                              <p:pRg st="1" end="1"/>
                                            </p:txEl>
                                          </p:spTgt>
                                        </p:tgtEl>
                                        <p:attrNameLst>
                                          <p:attrName>style.opacity</p:attrName>
                                        </p:attrNameLst>
                                      </p:cBhvr>
                                      <p:to>
                                        <p:strVal val="0.25"/>
                                      </p:to>
                                    </p:set>
                                    <p:animEffect filter="image" prLst="opacity: 0.25">
                                      <p:cBhvr rctx="IE">
                                        <p:cTn id="26" dur="indefinite"/>
                                        <p:tgtEl>
                                          <p:spTgt spid="8">
                                            <p:txEl>
                                              <p:pRg st="1" end="1"/>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3" end="3"/>
                                            </p:txEl>
                                          </p:spTgt>
                                        </p:tgtEl>
                                        <p:attrNameLst>
                                          <p:attrName>style.visibility</p:attrName>
                                        </p:attrNameLst>
                                      </p:cBhvr>
                                      <p:to>
                                        <p:strVal val="visible"/>
                                      </p:to>
                                    </p:set>
                                    <p:animEffect transition="in" filter="fade">
                                      <p:cBhvr>
                                        <p:cTn id="37" dur="500"/>
                                        <p:tgtEl>
                                          <p:spTgt spid="8">
                                            <p:txEl>
                                              <p:pRg st="3" end="3"/>
                                            </p:txEl>
                                          </p:spTgt>
                                        </p:tgtEl>
                                      </p:cBhvr>
                                    </p:animEffect>
                                  </p:childTnLst>
                                </p:cTn>
                              </p:par>
                              <p:par>
                                <p:cTn id="38" presetID="9" presetClass="emph" presetSubtype="0" grpId="0" nodeType="withEffect">
                                  <p:stCondLst>
                                    <p:cond delay="0"/>
                                  </p:stCondLst>
                                  <p:childTnLst>
                                    <p:set>
                                      <p:cBhvr>
                                        <p:cTn id="39" dur="indefinite"/>
                                        <p:tgtEl>
                                          <p:spTgt spid="8">
                                            <p:txEl>
                                              <p:pRg st="2" end="2"/>
                                            </p:txEl>
                                          </p:spTgt>
                                        </p:tgtEl>
                                        <p:attrNameLst>
                                          <p:attrName>style.opacity</p:attrName>
                                        </p:attrNameLst>
                                      </p:cBhvr>
                                      <p:to>
                                        <p:strVal val="0.25"/>
                                      </p:to>
                                    </p:set>
                                    <p:animEffect filter="image" prLst="opacity: 0.25">
                                      <p:cBhvr rctx="IE">
                                        <p:cTn id="40" dur="indefinite"/>
                                        <p:tgtEl>
                                          <p:spTgt spid="8">
                                            <p:txEl>
                                              <p:pRg st="2" end="2"/>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8">
                                            <p:txEl>
                                              <p:pRg st="4" end="4"/>
                                            </p:txEl>
                                          </p:spTgt>
                                        </p:tgtEl>
                                        <p:attrNameLst>
                                          <p:attrName>style.visibility</p:attrName>
                                        </p:attrNameLst>
                                      </p:cBhvr>
                                      <p:to>
                                        <p:strVal val="visible"/>
                                      </p:to>
                                    </p:set>
                                    <p:animEffect transition="in" filter="fade">
                                      <p:cBhvr>
                                        <p:cTn id="45" dur="500"/>
                                        <p:tgtEl>
                                          <p:spTgt spid="8">
                                            <p:txEl>
                                              <p:pRg st="4" end="4"/>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500"/>
                                        <p:tgtEl>
                                          <p:spTgt spid="16"/>
                                        </p:tgtEl>
                                      </p:cBhvr>
                                    </p:animEffect>
                                  </p:childTnLst>
                                </p:cTn>
                              </p:par>
                              <p:par>
                                <p:cTn id="49" presetID="10" presetClass="entr" presetSubtype="0" fill="hold" nodeType="with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fade">
                                      <p:cBhvr>
                                        <p:cTn id="51" dur="500"/>
                                        <p:tgtEl>
                                          <p:spTgt spid="6"/>
                                        </p:tgtEl>
                                      </p:cBhvr>
                                    </p:animEffect>
                                  </p:childTnLst>
                                </p:cTn>
                              </p:par>
                              <p:par>
                                <p:cTn id="52" presetID="9" presetClass="emph" presetSubtype="0" grpId="0" nodeType="withEffect">
                                  <p:stCondLst>
                                    <p:cond delay="0"/>
                                  </p:stCondLst>
                                  <p:childTnLst>
                                    <p:set>
                                      <p:cBhvr>
                                        <p:cTn id="53" dur="indefinite"/>
                                        <p:tgtEl>
                                          <p:spTgt spid="8">
                                            <p:txEl>
                                              <p:pRg st="3" end="3"/>
                                            </p:txEl>
                                          </p:spTgt>
                                        </p:tgtEl>
                                        <p:attrNameLst>
                                          <p:attrName>style.opacity</p:attrName>
                                        </p:attrNameLst>
                                      </p:cBhvr>
                                      <p:to>
                                        <p:strVal val="0.25"/>
                                      </p:to>
                                    </p:set>
                                    <p:animEffect filter="image" prLst="opacity: 0.25">
                                      <p:cBhvr rctx="IE">
                                        <p:cTn id="54" dur="indefinite"/>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17000" b="-17000"/>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Better Together</a:t>
            </a:r>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09467" y="2660391"/>
            <a:ext cx="768609" cy="768609"/>
          </a:xfrm>
          <a:prstGeom prst="rect">
            <a:avLst/>
          </a:prstGeom>
        </p:spPr>
      </p:pic>
      <p:pic>
        <p:nvPicPr>
          <p:cNvPr id="7" name="Picture 6"/>
          <p:cNvPicPr>
            <a:picLocks noChangeAspect="1"/>
          </p:cNvPicPr>
          <p:nvPr/>
        </p:nvPicPr>
        <p:blipFill>
          <a:blip r:embed="rId5"/>
          <a:stretch>
            <a:fillRect/>
          </a:stretch>
        </p:blipFill>
        <p:spPr>
          <a:xfrm>
            <a:off x="3189490" y="2689990"/>
            <a:ext cx="709410" cy="709410"/>
          </a:xfrm>
          <a:prstGeom prst="rect">
            <a:avLst/>
          </a:prstGeom>
        </p:spPr>
      </p:pic>
      <p:pic>
        <p:nvPicPr>
          <p:cNvPr id="8" name="Picture 7"/>
          <p:cNvPicPr>
            <a:picLocks noChangeAspect="1"/>
          </p:cNvPicPr>
          <p:nvPr/>
        </p:nvPicPr>
        <p:blipFill>
          <a:blip r:embed="rId6"/>
          <a:stretch>
            <a:fillRect/>
          </a:stretch>
        </p:blipFill>
        <p:spPr>
          <a:xfrm>
            <a:off x="4515795" y="2758353"/>
            <a:ext cx="572685" cy="572685"/>
          </a:xfrm>
          <a:prstGeom prst="rect">
            <a:avLst/>
          </a:prstGeom>
        </p:spPr>
      </p:pic>
      <p:sp>
        <p:nvSpPr>
          <p:cNvPr id="17" name="Plus 16"/>
          <p:cNvSpPr/>
          <p:nvPr/>
        </p:nvSpPr>
        <p:spPr bwMode="auto">
          <a:xfrm>
            <a:off x="2749319" y="2910240"/>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8" name="Plus 17"/>
          <p:cNvSpPr/>
          <p:nvPr/>
        </p:nvSpPr>
        <p:spPr bwMode="auto">
          <a:xfrm>
            <a:off x="4031092" y="2913307"/>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Plus 18"/>
          <p:cNvSpPr/>
          <p:nvPr/>
        </p:nvSpPr>
        <p:spPr bwMode="auto">
          <a:xfrm>
            <a:off x="5143282" y="2903348"/>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 name="Plus 19"/>
          <p:cNvSpPr/>
          <p:nvPr/>
        </p:nvSpPr>
        <p:spPr bwMode="auto">
          <a:xfrm>
            <a:off x="6268659" y="2910240"/>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 name="Plus 20"/>
          <p:cNvSpPr/>
          <p:nvPr/>
        </p:nvSpPr>
        <p:spPr bwMode="auto">
          <a:xfrm>
            <a:off x="7362647" y="2896735"/>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 name="Plus 21"/>
          <p:cNvSpPr/>
          <p:nvPr/>
        </p:nvSpPr>
        <p:spPr bwMode="auto">
          <a:xfrm>
            <a:off x="8630426" y="2893968"/>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32" name="Picture 6" descr="Image result for Azure Functions Logo"/>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50183" y="2788803"/>
            <a:ext cx="913194" cy="479426"/>
          </a:xfrm>
          <a:prstGeom prst="rect">
            <a:avLst/>
          </a:prstGeom>
          <a:noFill/>
          <a:extLst>
            <a:ext uri="{909E8E84-426E-40DD-AFC4-6F175D3DCCD1}">
              <a14:hiddenFill xmlns:a14="http://schemas.microsoft.com/office/drawing/2010/main">
                <a:solidFill>
                  <a:srgbClr val="FFFFFF"/>
                </a:solidFill>
              </a14:hiddenFill>
            </a:ext>
          </a:extLst>
        </p:spPr>
      </p:pic>
      <p:sp>
        <p:nvSpPr>
          <p:cNvPr id="2" name="Equals 1">
            <a:extLst>
              <a:ext uri="{FF2B5EF4-FFF2-40B4-BE49-F238E27FC236}">
                <a16:creationId xmlns:a16="http://schemas.microsoft.com/office/drawing/2014/main" id="{4B3B6232-C8ED-48C3-A8C4-2EFFA23B5D33}"/>
              </a:ext>
            </a:extLst>
          </p:cNvPr>
          <p:cNvSpPr/>
          <p:nvPr/>
        </p:nvSpPr>
        <p:spPr bwMode="auto">
          <a:xfrm>
            <a:off x="5814879" y="4126725"/>
            <a:ext cx="562243" cy="653595"/>
          </a:xfrm>
          <a:prstGeom prst="mathEqual">
            <a:avLst>
              <a:gd name="adj1" fmla="val 11042"/>
              <a:gd name="adj2" fmla="val 11760"/>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cs typeface="Segoe UI" pitchFamily="34" charset="0"/>
            </a:endParaRPr>
          </a:p>
        </p:txBody>
      </p:sp>
      <p:sp>
        <p:nvSpPr>
          <p:cNvPr id="5" name="TextBox 4">
            <a:extLst>
              <a:ext uri="{FF2B5EF4-FFF2-40B4-BE49-F238E27FC236}">
                <a16:creationId xmlns:a16="http://schemas.microsoft.com/office/drawing/2014/main" id="{B0751A80-7CDB-4D38-8F2F-06FB03865195}"/>
              </a:ext>
            </a:extLst>
          </p:cNvPr>
          <p:cNvSpPr txBox="1"/>
          <p:nvPr/>
        </p:nvSpPr>
        <p:spPr>
          <a:xfrm>
            <a:off x="3537023" y="5193812"/>
            <a:ext cx="5117954" cy="788255"/>
          </a:xfrm>
          <a:prstGeom prst="rect">
            <a:avLst/>
          </a:prstGeom>
          <a:noFill/>
        </p:spPr>
        <p:txBody>
          <a:bodyPr wrap="square" lIns="179285" tIns="143428" rIns="179285" bIns="143428" rtlCol="0">
            <a:spAutoFit/>
          </a:bodyPr>
          <a:lstStyle/>
          <a:p>
            <a:pPr algn="ctr">
              <a:lnSpc>
                <a:spcPct val="90000"/>
              </a:lnSpc>
              <a:spcAft>
                <a:spcPts val="588"/>
              </a:spcAft>
            </a:pPr>
            <a:r>
              <a:rPr lang="en-US" sz="3600" dirty="0"/>
              <a:t>Limitless  Possibilities</a:t>
            </a:r>
          </a:p>
        </p:txBody>
      </p:sp>
      <p:pic>
        <p:nvPicPr>
          <p:cNvPr id="34" name="Picture 33">
            <a:extLst>
              <a:ext uri="{FF2B5EF4-FFF2-40B4-BE49-F238E27FC236}">
                <a16:creationId xmlns:a16="http://schemas.microsoft.com/office/drawing/2014/main" id="{B9367FD2-A658-4774-97A1-3098BD16F7AB}"/>
              </a:ext>
            </a:extLst>
          </p:cNvPr>
          <p:cNvPicPr>
            <a:picLocks noChangeAspect="1"/>
          </p:cNvPicPr>
          <p:nvPr/>
        </p:nvPicPr>
        <p:blipFill>
          <a:blip r:embed="rId8"/>
          <a:stretch>
            <a:fillRect/>
          </a:stretch>
        </p:blipFill>
        <p:spPr>
          <a:xfrm>
            <a:off x="6681629" y="2783778"/>
            <a:ext cx="547936" cy="557898"/>
          </a:xfrm>
          <a:prstGeom prst="rect">
            <a:avLst/>
          </a:prstGeom>
        </p:spPr>
      </p:pic>
      <p:pic>
        <p:nvPicPr>
          <p:cNvPr id="5122" name="Picture 2" descr="Image result for event grid">
            <a:extLst>
              <a:ext uri="{FF2B5EF4-FFF2-40B4-BE49-F238E27FC236}">
                <a16:creationId xmlns:a16="http://schemas.microsoft.com/office/drawing/2014/main" id="{D785B220-A976-430B-AADF-DA613EE78F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589167" y="2772859"/>
            <a:ext cx="1249792" cy="656141"/>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result for event hubs">
            <a:extLst>
              <a:ext uri="{FF2B5EF4-FFF2-40B4-BE49-F238E27FC236}">
                <a16:creationId xmlns:a16="http://schemas.microsoft.com/office/drawing/2014/main" id="{7D264B84-C591-405F-97DC-C4881A478D8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224617" y="2764135"/>
            <a:ext cx="664865" cy="6648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48141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500"/>
                                        <p:tgtEl>
                                          <p:spTgt spid="32"/>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5122"/>
                                        </p:tgtEl>
                                        <p:attrNameLst>
                                          <p:attrName>style.visibility</p:attrName>
                                        </p:attrNameLst>
                                      </p:cBhvr>
                                      <p:to>
                                        <p:strVal val="visible"/>
                                      </p:to>
                                    </p:set>
                                    <p:animEffect transition="in" filter="fade">
                                      <p:cBhvr>
                                        <p:cTn id="47" dur="500"/>
                                        <p:tgtEl>
                                          <p:spTgt spid="5122"/>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500"/>
                                        <p:tgtEl>
                                          <p:spTgt spid="22"/>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5124"/>
                                        </p:tgtEl>
                                        <p:attrNameLst>
                                          <p:attrName>style.visibility</p:attrName>
                                        </p:attrNameLst>
                                      </p:cBhvr>
                                      <p:to>
                                        <p:strVal val="visible"/>
                                      </p:to>
                                    </p:set>
                                    <p:animEffect transition="in" filter="fade">
                                      <p:cBhvr>
                                        <p:cTn id="55" dur="500"/>
                                        <p:tgtEl>
                                          <p:spTgt spid="512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
                                        </p:tgtEl>
                                        <p:attrNameLst>
                                          <p:attrName>style.visibility</p:attrName>
                                        </p:attrNameLst>
                                      </p:cBhvr>
                                      <p:to>
                                        <p:strVal val="visible"/>
                                      </p:to>
                                    </p:set>
                                    <p:animEffect transition="in" filter="fade">
                                      <p:cBhvr>
                                        <p:cTn id="60" dur="500"/>
                                        <p:tgtEl>
                                          <p:spTgt spid="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fade">
                                      <p:cBhvr>
                                        <p:cTn id="6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 grpId="0" animBg="1"/>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0B1DC79D-494A-40D9-8AE8-D5CA52DBA983}"/>
              </a:ext>
            </a:extLst>
          </p:cNvPr>
          <p:cNvSpPr>
            <a:spLocks noGrp="1"/>
          </p:cNvSpPr>
          <p:nvPr>
            <p:ph type="title"/>
          </p:nvPr>
        </p:nvSpPr>
        <p:spPr>
          <a:xfrm>
            <a:off x="588263" y="585216"/>
            <a:ext cx="5363275" cy="369332"/>
          </a:xfrm>
        </p:spPr>
        <p:txBody>
          <a:bodyPr>
            <a:normAutofit fontScale="90000"/>
          </a:bodyPr>
          <a:lstStyle/>
          <a:p>
            <a:r>
              <a:rPr lang="en-GB" sz="2400" dirty="0"/>
              <a:t>Our Code of Conduct </a:t>
            </a:r>
          </a:p>
        </p:txBody>
      </p:sp>
      <p:sp>
        <p:nvSpPr>
          <p:cNvPr id="8" name="Text Placeholder 7">
            <a:extLst>
              <a:ext uri="{FF2B5EF4-FFF2-40B4-BE49-F238E27FC236}">
                <a16:creationId xmlns:a16="http://schemas.microsoft.com/office/drawing/2014/main" id="{F6DA095E-ACCD-4C73-B5D6-7EDDCAFF9943}"/>
              </a:ext>
            </a:extLst>
          </p:cNvPr>
          <p:cNvSpPr txBox="1">
            <a:spLocks/>
          </p:cNvSpPr>
          <p:nvPr/>
        </p:nvSpPr>
        <p:spPr>
          <a:xfrm>
            <a:off x="586316" y="1461626"/>
            <a:ext cx="5360670" cy="4503797"/>
          </a:xfrm>
          <a:prstGeom prst="rect">
            <a:avLst/>
          </a:prstGeom>
        </p:spPr>
        <p:txBody>
          <a:bodyPr/>
          <a:lst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Wingdings" panose="05000000000000000000" pitchFamily="2" charset="2"/>
              <a:buNone/>
            </a:pPr>
            <a:r>
              <a:rPr lang="en-GB" sz="1800" dirty="0">
                <a:latin typeface="+mn-lt"/>
              </a:rPr>
              <a:t>Microsoft is dedicated to empowering every person and every organization on the planet to achieve more. </a:t>
            </a:r>
            <a:br>
              <a:rPr lang="en-GB" sz="1800" dirty="0">
                <a:latin typeface="+mn-lt"/>
              </a:rPr>
            </a:br>
            <a:br>
              <a:rPr lang="en-GB" sz="1800" dirty="0">
                <a:latin typeface="+mn-lt"/>
              </a:rPr>
            </a:br>
            <a:r>
              <a:rPr lang="en-GB" sz="1800" b="1" dirty="0">
                <a:latin typeface="+mn-lt"/>
              </a:rPr>
              <a:t>This includes Microsoft Reactor events where we seek to provide a respectful, friendly, professional experience for everyone, regardless of gender, sexual orientation, physical appearance, disability, age, race or religion. </a:t>
            </a:r>
            <a:br>
              <a:rPr lang="en-GB" sz="1800" b="1" dirty="0">
                <a:latin typeface="+mn-lt"/>
              </a:rPr>
            </a:br>
            <a:br>
              <a:rPr lang="en-GB" sz="1800" dirty="0">
                <a:latin typeface="+mn-lt"/>
              </a:rPr>
            </a:br>
            <a:r>
              <a:rPr lang="en-GB" sz="1800" dirty="0">
                <a:latin typeface="+mn-lt"/>
              </a:rPr>
              <a:t>We do not tolerate any behaviour that is harassing or degrading to any individual, in any form. Individuals are responsible for knowing and abiding by these standards. We encourage everyone to assist in creating a welcoming and safe environment.</a:t>
            </a:r>
            <a:endParaRPr lang="en-GB" sz="1800" dirty="0"/>
          </a:p>
          <a:p>
            <a:endParaRPr lang="en-GB" sz="1800" dirty="0"/>
          </a:p>
        </p:txBody>
      </p:sp>
      <p:graphicFrame>
        <p:nvGraphicFramePr>
          <p:cNvPr id="10" name="Title 4">
            <a:extLst>
              <a:ext uri="{FF2B5EF4-FFF2-40B4-BE49-F238E27FC236}">
                <a16:creationId xmlns:a16="http://schemas.microsoft.com/office/drawing/2014/main" id="{64B69F51-517C-48AA-AB27-D70BCF733BBF}"/>
              </a:ext>
            </a:extLst>
          </p:cNvPr>
          <p:cNvGraphicFramePr/>
          <p:nvPr/>
        </p:nvGraphicFramePr>
        <p:xfrm>
          <a:off x="6753441" y="873976"/>
          <a:ext cx="4850296" cy="50358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1151798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Demo – Onboarding Process</a:t>
            </a:r>
            <a:endParaRPr lang="nl-NL" dirty="0"/>
          </a:p>
        </p:txBody>
      </p:sp>
      <p:pic>
        <p:nvPicPr>
          <p:cNvPr id="4" name="Picture 3" descr="A close up of a sign&#10;&#10;Description generated with very high confidence">
            <a:extLst>
              <a:ext uri="{FF2B5EF4-FFF2-40B4-BE49-F238E27FC236}">
                <a16:creationId xmlns:a16="http://schemas.microsoft.com/office/drawing/2014/main" id="{09818181-829B-483C-89F5-1BB1DB7332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1355" y="3861193"/>
            <a:ext cx="709355" cy="709355"/>
          </a:xfrm>
          <a:prstGeom prst="rect">
            <a:avLst/>
          </a:prstGeom>
        </p:spPr>
      </p:pic>
      <p:pic>
        <p:nvPicPr>
          <p:cNvPr id="6" name="Picture 5">
            <a:extLst>
              <a:ext uri="{FF2B5EF4-FFF2-40B4-BE49-F238E27FC236}">
                <a16:creationId xmlns:a16="http://schemas.microsoft.com/office/drawing/2014/main" id="{24871E3D-13FF-4C7B-8336-A225234067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1162" y="3861193"/>
            <a:ext cx="709355" cy="709355"/>
          </a:xfrm>
          <a:prstGeom prst="rect">
            <a:avLst/>
          </a:prstGeom>
        </p:spPr>
      </p:pic>
      <p:pic>
        <p:nvPicPr>
          <p:cNvPr id="8" name="Picture 7" descr="A picture containing vector graphics&#10;&#10;Description generated with high confidence">
            <a:extLst>
              <a:ext uri="{FF2B5EF4-FFF2-40B4-BE49-F238E27FC236}">
                <a16:creationId xmlns:a16="http://schemas.microsoft.com/office/drawing/2014/main" id="{13717062-4317-482D-892E-1F7008FD4A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90970" y="3861193"/>
            <a:ext cx="709355" cy="709355"/>
          </a:xfrm>
          <a:prstGeom prst="rect">
            <a:avLst/>
          </a:prstGeom>
        </p:spPr>
      </p:pic>
      <p:pic>
        <p:nvPicPr>
          <p:cNvPr id="10" name="Picture 9" descr="A close up of a logo&#10;&#10;Description generated with high confidence">
            <a:extLst>
              <a:ext uri="{FF2B5EF4-FFF2-40B4-BE49-F238E27FC236}">
                <a16:creationId xmlns:a16="http://schemas.microsoft.com/office/drawing/2014/main" id="{AAF605E4-9260-45A5-B115-3F094EBD88C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35789" y="2249733"/>
            <a:ext cx="709355" cy="709355"/>
          </a:xfrm>
          <a:prstGeom prst="rect">
            <a:avLst/>
          </a:prstGeom>
        </p:spPr>
      </p:pic>
      <p:pic>
        <p:nvPicPr>
          <p:cNvPr id="11" name="Picture 10">
            <a:extLst>
              <a:ext uri="{FF2B5EF4-FFF2-40B4-BE49-F238E27FC236}">
                <a16:creationId xmlns:a16="http://schemas.microsoft.com/office/drawing/2014/main" id="{F95AA78D-CAEC-49C9-8EE9-0D7EA7CC79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35756" y="5461924"/>
            <a:ext cx="709355" cy="709355"/>
          </a:xfrm>
          <a:prstGeom prst="rect">
            <a:avLst/>
          </a:prstGeom>
        </p:spPr>
      </p:pic>
      <p:pic>
        <p:nvPicPr>
          <p:cNvPr id="13" name="Picture 12" descr="A picture containing vector graphics&#10;&#10;Description generated with very high confidence">
            <a:extLst>
              <a:ext uri="{FF2B5EF4-FFF2-40B4-BE49-F238E27FC236}">
                <a16:creationId xmlns:a16="http://schemas.microsoft.com/office/drawing/2014/main" id="{F691BBD6-455A-48F7-BD39-F2CDA87B977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57218" y="2239537"/>
            <a:ext cx="709355" cy="709355"/>
          </a:xfrm>
          <a:prstGeom prst="rect">
            <a:avLst/>
          </a:prstGeom>
        </p:spPr>
      </p:pic>
      <p:pic>
        <p:nvPicPr>
          <p:cNvPr id="14" name="Picture 13">
            <a:extLst>
              <a:ext uri="{FF2B5EF4-FFF2-40B4-BE49-F238E27FC236}">
                <a16:creationId xmlns:a16="http://schemas.microsoft.com/office/drawing/2014/main" id="{94C077E2-2A07-4417-B406-E803B58F6F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35756" y="2239537"/>
            <a:ext cx="709355" cy="709355"/>
          </a:xfrm>
          <a:prstGeom prst="rect">
            <a:avLst/>
          </a:prstGeom>
        </p:spPr>
      </p:pic>
      <p:pic>
        <p:nvPicPr>
          <p:cNvPr id="6146" name="Picture 2" descr="Image result for hr2day logo">
            <a:extLst>
              <a:ext uri="{FF2B5EF4-FFF2-40B4-BE49-F238E27FC236}">
                <a16:creationId xmlns:a16="http://schemas.microsoft.com/office/drawing/2014/main" id="{B0750674-1BAB-49B1-ABD7-2E131C74A39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503230" y="2332693"/>
            <a:ext cx="709355" cy="531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F2752AA7-5303-4CAA-A821-C77645981397}"/>
              </a:ext>
            </a:extLst>
          </p:cNvPr>
          <p:cNvPicPr>
            <a:picLocks noChangeAspect="1"/>
          </p:cNvPicPr>
          <p:nvPr/>
        </p:nvPicPr>
        <p:blipFill>
          <a:blip r:embed="rId10"/>
          <a:stretch>
            <a:fillRect/>
          </a:stretch>
        </p:blipFill>
        <p:spPr>
          <a:xfrm>
            <a:off x="7331994" y="2300606"/>
            <a:ext cx="705815" cy="593231"/>
          </a:xfrm>
          <a:prstGeom prst="rect">
            <a:avLst/>
          </a:prstGeom>
        </p:spPr>
      </p:pic>
      <p:cxnSp>
        <p:nvCxnSpPr>
          <p:cNvPr id="17" name="Straight Arrow Connector 16">
            <a:extLst>
              <a:ext uri="{FF2B5EF4-FFF2-40B4-BE49-F238E27FC236}">
                <a16:creationId xmlns:a16="http://schemas.microsoft.com/office/drawing/2014/main" id="{49119596-079F-472D-9750-796EF923DFDE}"/>
              </a:ext>
            </a:extLst>
          </p:cNvPr>
          <p:cNvCxnSpPr>
            <a:stCxn id="4" idx="3"/>
            <a:endCxn id="6" idx="1"/>
          </p:cNvCxnSpPr>
          <p:nvPr/>
        </p:nvCxnSpPr>
        <p:spPr>
          <a:xfrm>
            <a:off x="1060710" y="4215871"/>
            <a:ext cx="810452"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C0F4DCE-517F-4A4A-A619-875CABE30B7F}"/>
              </a:ext>
            </a:extLst>
          </p:cNvPr>
          <p:cNvCxnSpPr>
            <a:stCxn id="6" idx="3"/>
            <a:endCxn id="8" idx="1"/>
          </p:cNvCxnSpPr>
          <p:nvPr/>
        </p:nvCxnSpPr>
        <p:spPr>
          <a:xfrm>
            <a:off x="2580517" y="4215871"/>
            <a:ext cx="810453"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74B42D54-74DB-463B-9F69-651727D7E138}"/>
              </a:ext>
            </a:extLst>
          </p:cNvPr>
          <p:cNvCxnSpPr>
            <a:cxnSpLocks/>
            <a:stCxn id="37" idx="2"/>
            <a:endCxn id="11" idx="0"/>
          </p:cNvCxnSpPr>
          <p:nvPr/>
        </p:nvCxnSpPr>
        <p:spPr>
          <a:xfrm rot="5400000">
            <a:off x="4844461" y="5015529"/>
            <a:ext cx="892368" cy="422"/>
          </a:xfrm>
          <a:prstGeom prst="bentConnector3">
            <a:avLst>
              <a:gd name="adj1" fmla="val 50000"/>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C2882F2-DC79-477E-81DE-9343E99B6B7B}"/>
              </a:ext>
            </a:extLst>
          </p:cNvPr>
          <p:cNvCxnSpPr>
            <a:stCxn id="13" idx="3"/>
            <a:endCxn id="15" idx="1"/>
          </p:cNvCxnSpPr>
          <p:nvPr/>
        </p:nvCxnSpPr>
        <p:spPr>
          <a:xfrm>
            <a:off x="6866573" y="2594215"/>
            <a:ext cx="465421" cy="300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7FF76DD-7ED3-4716-9718-6D6B980118A6}"/>
              </a:ext>
            </a:extLst>
          </p:cNvPr>
          <p:cNvCxnSpPr>
            <a:stCxn id="15" idx="3"/>
            <a:endCxn id="6146" idx="1"/>
          </p:cNvCxnSpPr>
          <p:nvPr/>
        </p:nvCxnSpPr>
        <p:spPr>
          <a:xfrm>
            <a:off x="8037809" y="2597222"/>
            <a:ext cx="465421" cy="132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7" name="Picture 36" descr="A close up of a logo&#10;&#10;Description generated with high confidence">
            <a:extLst>
              <a:ext uri="{FF2B5EF4-FFF2-40B4-BE49-F238E27FC236}">
                <a16:creationId xmlns:a16="http://schemas.microsoft.com/office/drawing/2014/main" id="{C31F54E7-4648-42C9-BC32-CB20DAB52EF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36178" y="3860201"/>
            <a:ext cx="709355" cy="709355"/>
          </a:xfrm>
          <a:prstGeom prst="rect">
            <a:avLst/>
          </a:prstGeom>
        </p:spPr>
      </p:pic>
      <p:cxnSp>
        <p:nvCxnSpPr>
          <p:cNvPr id="38" name="Straight Arrow Connector 37">
            <a:extLst>
              <a:ext uri="{FF2B5EF4-FFF2-40B4-BE49-F238E27FC236}">
                <a16:creationId xmlns:a16="http://schemas.microsoft.com/office/drawing/2014/main" id="{826E5115-FD00-405C-B034-E193523D5259}"/>
              </a:ext>
            </a:extLst>
          </p:cNvPr>
          <p:cNvCxnSpPr>
            <a:cxnSpLocks/>
            <a:stCxn id="8" idx="3"/>
            <a:endCxn id="37" idx="1"/>
          </p:cNvCxnSpPr>
          <p:nvPr/>
        </p:nvCxnSpPr>
        <p:spPr>
          <a:xfrm flipV="1">
            <a:off x="4100325" y="4214879"/>
            <a:ext cx="835853" cy="99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22" name="Graphic 21">
            <a:extLst>
              <a:ext uri="{FF2B5EF4-FFF2-40B4-BE49-F238E27FC236}">
                <a16:creationId xmlns:a16="http://schemas.microsoft.com/office/drawing/2014/main" id="{B97DF638-AAFD-443A-8032-B34A4165C688}"/>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543888" y="3892443"/>
            <a:ext cx="643659" cy="643659"/>
          </a:xfrm>
          <a:prstGeom prst="rect">
            <a:avLst/>
          </a:prstGeom>
        </p:spPr>
      </p:pic>
      <p:pic>
        <p:nvPicPr>
          <p:cNvPr id="24" name="Picture 23" descr="A close up of a sign&#10;&#10;Description generated with high confidence">
            <a:extLst>
              <a:ext uri="{FF2B5EF4-FFF2-40B4-BE49-F238E27FC236}">
                <a16:creationId xmlns:a16="http://schemas.microsoft.com/office/drawing/2014/main" id="{FB3401F1-269A-4E04-A9E0-819DF013FAE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369882" y="3860669"/>
            <a:ext cx="709355" cy="709355"/>
          </a:xfrm>
          <a:prstGeom prst="rect">
            <a:avLst/>
          </a:prstGeom>
        </p:spPr>
      </p:pic>
      <p:pic>
        <p:nvPicPr>
          <p:cNvPr id="26" name="Picture 25">
            <a:extLst>
              <a:ext uri="{FF2B5EF4-FFF2-40B4-BE49-F238E27FC236}">
                <a16:creationId xmlns:a16="http://schemas.microsoft.com/office/drawing/2014/main" id="{6360964E-455E-4A3D-BE64-C989876DC243}"/>
              </a:ext>
            </a:extLst>
          </p:cNvPr>
          <p:cNvPicPr>
            <a:picLocks noChangeAspect="1"/>
          </p:cNvPicPr>
          <p:nvPr/>
        </p:nvPicPr>
        <p:blipFill>
          <a:blip r:embed="rId14"/>
          <a:stretch>
            <a:fillRect/>
          </a:stretch>
        </p:blipFill>
        <p:spPr>
          <a:xfrm>
            <a:off x="9678006" y="2248970"/>
            <a:ext cx="788172" cy="709355"/>
          </a:xfrm>
          <a:prstGeom prst="rect">
            <a:avLst/>
          </a:prstGeom>
        </p:spPr>
      </p:pic>
      <p:pic>
        <p:nvPicPr>
          <p:cNvPr id="27" name="Picture 26">
            <a:extLst>
              <a:ext uri="{FF2B5EF4-FFF2-40B4-BE49-F238E27FC236}">
                <a16:creationId xmlns:a16="http://schemas.microsoft.com/office/drawing/2014/main" id="{5BAE5D78-9428-4AB0-8AA5-C56BE139E615}"/>
              </a:ext>
            </a:extLst>
          </p:cNvPr>
          <p:cNvPicPr>
            <a:picLocks noChangeAspect="1"/>
          </p:cNvPicPr>
          <p:nvPr/>
        </p:nvPicPr>
        <p:blipFill>
          <a:blip r:embed="rId15"/>
          <a:stretch>
            <a:fillRect/>
          </a:stretch>
        </p:blipFill>
        <p:spPr>
          <a:xfrm>
            <a:off x="6301300" y="3894556"/>
            <a:ext cx="640209" cy="640209"/>
          </a:xfrm>
          <a:prstGeom prst="rect">
            <a:avLst/>
          </a:prstGeom>
        </p:spPr>
      </p:pic>
      <p:pic>
        <p:nvPicPr>
          <p:cNvPr id="43" name="Graphic 42">
            <a:extLst>
              <a:ext uri="{FF2B5EF4-FFF2-40B4-BE49-F238E27FC236}">
                <a16:creationId xmlns:a16="http://schemas.microsoft.com/office/drawing/2014/main" id="{B0ACE36C-2266-4D0D-9B15-B35AEE310862}"/>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8507610" y="3912101"/>
            <a:ext cx="607905" cy="607905"/>
          </a:xfrm>
          <a:prstGeom prst="rect">
            <a:avLst/>
          </a:prstGeom>
        </p:spPr>
      </p:pic>
      <p:cxnSp>
        <p:nvCxnSpPr>
          <p:cNvPr id="45" name="Straight Arrow Connector 44">
            <a:extLst>
              <a:ext uri="{FF2B5EF4-FFF2-40B4-BE49-F238E27FC236}">
                <a16:creationId xmlns:a16="http://schemas.microsoft.com/office/drawing/2014/main" id="{23385D40-1B16-4E6D-AE90-796340CEE4D5}"/>
              </a:ext>
            </a:extLst>
          </p:cNvPr>
          <p:cNvCxnSpPr>
            <a:cxnSpLocks/>
            <a:stCxn id="37" idx="0"/>
            <a:endCxn id="14" idx="2"/>
          </p:cNvCxnSpPr>
          <p:nvPr/>
        </p:nvCxnSpPr>
        <p:spPr>
          <a:xfrm flipH="1" flipV="1">
            <a:off x="5290434" y="2948892"/>
            <a:ext cx="422" cy="911309"/>
          </a:xfrm>
          <a:prstGeom prst="straightConnector1">
            <a:avLst/>
          </a:prstGeom>
          <a:ln>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52F37EC5-AFB2-4D45-8E8E-260BA2D1CEF6}"/>
              </a:ext>
            </a:extLst>
          </p:cNvPr>
          <p:cNvCxnSpPr>
            <a:cxnSpLocks/>
            <a:stCxn id="27" idx="3"/>
            <a:endCxn id="24" idx="1"/>
          </p:cNvCxnSpPr>
          <p:nvPr/>
        </p:nvCxnSpPr>
        <p:spPr>
          <a:xfrm>
            <a:off x="6941509" y="4214661"/>
            <a:ext cx="428373" cy="68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35D5801F-4A25-420A-9775-D3D27E16FA25}"/>
              </a:ext>
            </a:extLst>
          </p:cNvPr>
          <p:cNvCxnSpPr>
            <a:stCxn id="24" idx="3"/>
            <a:endCxn id="43" idx="1"/>
          </p:cNvCxnSpPr>
          <p:nvPr/>
        </p:nvCxnSpPr>
        <p:spPr>
          <a:xfrm>
            <a:off x="8079237" y="4215347"/>
            <a:ext cx="428373" cy="70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A2429135-BAA9-4A07-AB82-DDF77FFE80B2}"/>
              </a:ext>
            </a:extLst>
          </p:cNvPr>
          <p:cNvCxnSpPr>
            <a:stCxn id="43" idx="3"/>
            <a:endCxn id="22" idx="1"/>
          </p:cNvCxnSpPr>
          <p:nvPr/>
        </p:nvCxnSpPr>
        <p:spPr>
          <a:xfrm flipV="1">
            <a:off x="9115515" y="4214273"/>
            <a:ext cx="428373" cy="178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4755AE9-6533-48E6-BABE-66FED2972954}"/>
              </a:ext>
            </a:extLst>
          </p:cNvPr>
          <p:cNvCxnSpPr>
            <a:stCxn id="14" idx="3"/>
            <a:endCxn id="13" idx="1"/>
          </p:cNvCxnSpPr>
          <p:nvPr/>
        </p:nvCxnSpPr>
        <p:spPr>
          <a:xfrm>
            <a:off x="5645111" y="2594215"/>
            <a:ext cx="512107"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84EC937A-002B-421A-B119-B54E3A0F8AEE}"/>
              </a:ext>
            </a:extLst>
          </p:cNvPr>
          <p:cNvCxnSpPr>
            <a:stCxn id="6146" idx="3"/>
            <a:endCxn id="26" idx="1"/>
          </p:cNvCxnSpPr>
          <p:nvPr/>
        </p:nvCxnSpPr>
        <p:spPr>
          <a:xfrm>
            <a:off x="9212585" y="2598549"/>
            <a:ext cx="465421" cy="5099"/>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144" name="Connector: Elbow 6143">
            <a:extLst>
              <a:ext uri="{FF2B5EF4-FFF2-40B4-BE49-F238E27FC236}">
                <a16:creationId xmlns:a16="http://schemas.microsoft.com/office/drawing/2014/main" id="{CCB53CBD-0567-4494-9224-710EF3248269}"/>
              </a:ext>
            </a:extLst>
          </p:cNvPr>
          <p:cNvCxnSpPr>
            <a:stCxn id="26" idx="2"/>
            <a:endCxn id="27" idx="1"/>
          </p:cNvCxnSpPr>
          <p:nvPr/>
        </p:nvCxnSpPr>
        <p:spPr>
          <a:xfrm rot="5400000">
            <a:off x="7558528" y="1701097"/>
            <a:ext cx="1256336" cy="3770792"/>
          </a:xfrm>
          <a:prstGeom prst="bentConnector4">
            <a:avLst>
              <a:gd name="adj1" fmla="val 37260"/>
              <a:gd name="adj2" fmla="val 106062"/>
            </a:avLst>
          </a:prstGeom>
          <a:ln>
            <a:solidFill>
              <a:schemeClr val="tx1"/>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147" name="Connector: Elbow 6146">
            <a:extLst>
              <a:ext uri="{FF2B5EF4-FFF2-40B4-BE49-F238E27FC236}">
                <a16:creationId xmlns:a16="http://schemas.microsoft.com/office/drawing/2014/main" id="{2F49F2A2-D2C4-4670-8DDE-E05AA962486D}"/>
              </a:ext>
            </a:extLst>
          </p:cNvPr>
          <p:cNvCxnSpPr>
            <a:cxnSpLocks/>
            <a:stCxn id="68" idx="0"/>
            <a:endCxn id="10" idx="1"/>
          </p:cNvCxnSpPr>
          <p:nvPr/>
        </p:nvCxnSpPr>
        <p:spPr>
          <a:xfrm rot="5400000" flipH="1" flipV="1">
            <a:off x="10491588" y="3048848"/>
            <a:ext cx="1288638" cy="399764"/>
          </a:xfrm>
          <a:prstGeom prst="bentConnector2">
            <a:avLst/>
          </a:prstGeom>
          <a:ln>
            <a:solidFill>
              <a:schemeClr val="tx1"/>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pic>
        <p:nvPicPr>
          <p:cNvPr id="68" name="Picture 67">
            <a:extLst>
              <a:ext uri="{FF2B5EF4-FFF2-40B4-BE49-F238E27FC236}">
                <a16:creationId xmlns:a16="http://schemas.microsoft.com/office/drawing/2014/main" id="{C9DD4663-0B46-46B9-A620-7985707645E1}"/>
              </a:ext>
            </a:extLst>
          </p:cNvPr>
          <p:cNvPicPr>
            <a:picLocks noChangeAspect="1"/>
          </p:cNvPicPr>
          <p:nvPr/>
        </p:nvPicPr>
        <p:blipFill>
          <a:blip r:embed="rId15"/>
          <a:stretch>
            <a:fillRect/>
          </a:stretch>
        </p:blipFill>
        <p:spPr>
          <a:xfrm>
            <a:off x="10615920" y="3893049"/>
            <a:ext cx="640209" cy="640209"/>
          </a:xfrm>
          <a:prstGeom prst="rect">
            <a:avLst/>
          </a:prstGeom>
        </p:spPr>
      </p:pic>
      <p:cxnSp>
        <p:nvCxnSpPr>
          <p:cNvPr id="72" name="Straight Arrow Connector 71">
            <a:extLst>
              <a:ext uri="{FF2B5EF4-FFF2-40B4-BE49-F238E27FC236}">
                <a16:creationId xmlns:a16="http://schemas.microsoft.com/office/drawing/2014/main" id="{C92680A5-05C8-42AB-92AB-4AB6E802A432}"/>
              </a:ext>
            </a:extLst>
          </p:cNvPr>
          <p:cNvCxnSpPr>
            <a:cxnSpLocks/>
            <a:stCxn id="22" idx="3"/>
            <a:endCxn id="68" idx="1"/>
          </p:cNvCxnSpPr>
          <p:nvPr/>
        </p:nvCxnSpPr>
        <p:spPr>
          <a:xfrm flipV="1">
            <a:off x="10187547" y="4213154"/>
            <a:ext cx="428373" cy="1119"/>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5393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par>
                                <p:cTn id="21" presetID="10"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par>
                                <p:cTn id="29" presetID="10" presetClass="entr" presetSubtype="0" fill="hold" nodeType="with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500"/>
                                        <p:tgtEl>
                                          <p:spTgt spid="3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par>
                                <p:cTn id="40" presetID="10" presetClass="entr" presetSubtype="0" fill="hold" nodeType="withEffect">
                                  <p:stCondLst>
                                    <p:cond delay="0"/>
                                  </p:stCondLst>
                                  <p:childTnLst>
                                    <p:set>
                                      <p:cBhvr>
                                        <p:cTn id="41" dur="1" fill="hold">
                                          <p:stCondLst>
                                            <p:cond delay="0"/>
                                          </p:stCondLst>
                                        </p:cTn>
                                        <p:tgtEl>
                                          <p:spTgt spid="45"/>
                                        </p:tgtEl>
                                        <p:attrNameLst>
                                          <p:attrName>style.visibility</p:attrName>
                                        </p:attrNameLst>
                                      </p:cBhvr>
                                      <p:to>
                                        <p:strVal val="visible"/>
                                      </p:to>
                                    </p:set>
                                    <p:animEffect transition="in" filter="fade">
                                      <p:cBhvr>
                                        <p:cTn id="42" dur="500"/>
                                        <p:tgtEl>
                                          <p:spTgt spid="45"/>
                                        </p:tgtEl>
                                      </p:cBhvr>
                                    </p:animEffect>
                                  </p:childTnLst>
                                </p:cTn>
                              </p:par>
                              <p:par>
                                <p:cTn id="43" presetID="10" presetClass="entr" presetSubtype="0" fill="hold" nodeType="with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0"/>
                                        </p:tgtEl>
                                        <p:attrNameLst>
                                          <p:attrName>style.visibility</p:attrName>
                                        </p:attrNameLst>
                                      </p:cBhvr>
                                      <p:to>
                                        <p:strVal val="visible"/>
                                      </p:to>
                                    </p:set>
                                    <p:animEffect transition="in" filter="fade">
                                      <p:cBhvr>
                                        <p:cTn id="50" dur="500"/>
                                        <p:tgtEl>
                                          <p:spTgt spid="40"/>
                                        </p:tgtEl>
                                      </p:cBhvr>
                                    </p:animEffect>
                                  </p:childTnLst>
                                </p:cTn>
                              </p:par>
                              <p:par>
                                <p:cTn id="51" presetID="10" presetClass="entr" presetSubtype="0" fill="hold" nodeType="with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fade">
                                      <p:cBhvr>
                                        <p:cTn id="53" dur="500"/>
                                        <p:tgtEl>
                                          <p:spTgt spid="13"/>
                                        </p:tgtEl>
                                      </p:cBhvr>
                                    </p:animEffect>
                                  </p:childTnLst>
                                </p:cTn>
                              </p:par>
                              <p:par>
                                <p:cTn id="54" presetID="10" presetClass="entr" presetSubtype="0" fill="hold" nodeType="withEffect">
                                  <p:stCondLst>
                                    <p:cond delay="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500"/>
                                        <p:tgtEl>
                                          <p:spTgt spid="29"/>
                                        </p:tgtEl>
                                      </p:cBhvr>
                                    </p:animEffect>
                                  </p:childTnLst>
                                </p:cTn>
                              </p:par>
                              <p:par>
                                <p:cTn id="57" presetID="10" presetClass="entr" presetSubtype="0" fill="hold" nodeType="with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fade">
                                      <p:cBhvr>
                                        <p:cTn id="59" dur="500"/>
                                        <p:tgtEl>
                                          <p:spTgt spid="15"/>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31"/>
                                        </p:tgtEl>
                                        <p:attrNameLst>
                                          <p:attrName>style.visibility</p:attrName>
                                        </p:attrNameLst>
                                      </p:cBhvr>
                                      <p:to>
                                        <p:strVal val="visible"/>
                                      </p:to>
                                    </p:set>
                                    <p:animEffect transition="in" filter="fade">
                                      <p:cBhvr>
                                        <p:cTn id="64" dur="500"/>
                                        <p:tgtEl>
                                          <p:spTgt spid="31"/>
                                        </p:tgtEl>
                                      </p:cBhvr>
                                    </p:animEffect>
                                  </p:childTnLst>
                                </p:cTn>
                              </p:par>
                              <p:par>
                                <p:cTn id="65" presetID="10" presetClass="entr" presetSubtype="0" fill="hold" nodeType="withEffect">
                                  <p:stCondLst>
                                    <p:cond delay="0"/>
                                  </p:stCondLst>
                                  <p:childTnLst>
                                    <p:set>
                                      <p:cBhvr>
                                        <p:cTn id="66" dur="1" fill="hold">
                                          <p:stCondLst>
                                            <p:cond delay="0"/>
                                          </p:stCondLst>
                                        </p:cTn>
                                        <p:tgtEl>
                                          <p:spTgt spid="6146"/>
                                        </p:tgtEl>
                                        <p:attrNameLst>
                                          <p:attrName>style.visibility</p:attrName>
                                        </p:attrNameLst>
                                      </p:cBhvr>
                                      <p:to>
                                        <p:strVal val="visible"/>
                                      </p:to>
                                    </p:set>
                                    <p:animEffect transition="in" filter="fade">
                                      <p:cBhvr>
                                        <p:cTn id="67" dur="500"/>
                                        <p:tgtEl>
                                          <p:spTgt spid="6146"/>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56"/>
                                        </p:tgtEl>
                                        <p:attrNameLst>
                                          <p:attrName>style.visibility</p:attrName>
                                        </p:attrNameLst>
                                      </p:cBhvr>
                                      <p:to>
                                        <p:strVal val="visible"/>
                                      </p:to>
                                    </p:set>
                                    <p:animEffect transition="in" filter="fade">
                                      <p:cBhvr>
                                        <p:cTn id="72" dur="500"/>
                                        <p:tgtEl>
                                          <p:spTgt spid="56"/>
                                        </p:tgtEl>
                                      </p:cBhvr>
                                    </p:animEffect>
                                  </p:childTnLst>
                                </p:cTn>
                              </p:par>
                              <p:par>
                                <p:cTn id="73" presetID="10" presetClass="entr" presetSubtype="0" fill="hold" nodeType="with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fade">
                                      <p:cBhvr>
                                        <p:cTn id="75" dur="500"/>
                                        <p:tgtEl>
                                          <p:spTgt spid="26"/>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6144"/>
                                        </p:tgtEl>
                                        <p:attrNameLst>
                                          <p:attrName>style.visibility</p:attrName>
                                        </p:attrNameLst>
                                      </p:cBhvr>
                                      <p:to>
                                        <p:strVal val="visible"/>
                                      </p:to>
                                    </p:set>
                                    <p:animEffect transition="in" filter="fade">
                                      <p:cBhvr>
                                        <p:cTn id="80" dur="500"/>
                                        <p:tgtEl>
                                          <p:spTgt spid="6144"/>
                                        </p:tgtEl>
                                      </p:cBhvr>
                                    </p:animEffect>
                                  </p:childTnLst>
                                </p:cTn>
                              </p:par>
                              <p:par>
                                <p:cTn id="81" presetID="10" presetClass="entr" presetSubtype="0" fill="hold" nodeType="withEffect">
                                  <p:stCondLst>
                                    <p:cond delay="0"/>
                                  </p:stCondLst>
                                  <p:childTnLst>
                                    <p:set>
                                      <p:cBhvr>
                                        <p:cTn id="82" dur="1" fill="hold">
                                          <p:stCondLst>
                                            <p:cond delay="0"/>
                                          </p:stCondLst>
                                        </p:cTn>
                                        <p:tgtEl>
                                          <p:spTgt spid="27"/>
                                        </p:tgtEl>
                                        <p:attrNameLst>
                                          <p:attrName>style.visibility</p:attrName>
                                        </p:attrNameLst>
                                      </p:cBhvr>
                                      <p:to>
                                        <p:strVal val="visible"/>
                                      </p:to>
                                    </p:set>
                                    <p:animEffect transition="in" filter="fade">
                                      <p:cBhvr>
                                        <p:cTn id="83" dur="500"/>
                                        <p:tgtEl>
                                          <p:spTgt spid="27"/>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51"/>
                                        </p:tgtEl>
                                        <p:attrNameLst>
                                          <p:attrName>style.visibility</p:attrName>
                                        </p:attrNameLst>
                                      </p:cBhvr>
                                      <p:to>
                                        <p:strVal val="visible"/>
                                      </p:to>
                                    </p:set>
                                    <p:animEffect transition="in" filter="fade">
                                      <p:cBhvr>
                                        <p:cTn id="88" dur="500"/>
                                        <p:tgtEl>
                                          <p:spTgt spid="51"/>
                                        </p:tgtEl>
                                      </p:cBhvr>
                                    </p:animEffect>
                                  </p:childTnLst>
                                </p:cTn>
                              </p:par>
                              <p:par>
                                <p:cTn id="89" presetID="10" presetClass="entr" presetSubtype="0" fill="hold" nodeType="withEffect">
                                  <p:stCondLst>
                                    <p:cond delay="0"/>
                                  </p:stCondLst>
                                  <p:childTnLst>
                                    <p:set>
                                      <p:cBhvr>
                                        <p:cTn id="90" dur="1" fill="hold">
                                          <p:stCondLst>
                                            <p:cond delay="0"/>
                                          </p:stCondLst>
                                        </p:cTn>
                                        <p:tgtEl>
                                          <p:spTgt spid="24"/>
                                        </p:tgtEl>
                                        <p:attrNameLst>
                                          <p:attrName>style.visibility</p:attrName>
                                        </p:attrNameLst>
                                      </p:cBhvr>
                                      <p:to>
                                        <p:strVal val="visible"/>
                                      </p:to>
                                    </p:set>
                                    <p:animEffect transition="in" filter="fade">
                                      <p:cBhvr>
                                        <p:cTn id="91" dur="500"/>
                                        <p:tgtEl>
                                          <p:spTgt spid="24"/>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59"/>
                                        </p:tgtEl>
                                        <p:attrNameLst>
                                          <p:attrName>style.visibility</p:attrName>
                                        </p:attrNameLst>
                                      </p:cBhvr>
                                      <p:to>
                                        <p:strVal val="visible"/>
                                      </p:to>
                                    </p:set>
                                    <p:animEffect transition="in" filter="fade">
                                      <p:cBhvr>
                                        <p:cTn id="96" dur="500"/>
                                        <p:tgtEl>
                                          <p:spTgt spid="59"/>
                                        </p:tgtEl>
                                      </p:cBhvr>
                                    </p:animEffect>
                                  </p:childTnLst>
                                </p:cTn>
                              </p:par>
                              <p:par>
                                <p:cTn id="97" presetID="10" presetClass="entr" presetSubtype="0" fill="hold" nodeType="withEffect">
                                  <p:stCondLst>
                                    <p:cond delay="0"/>
                                  </p:stCondLst>
                                  <p:childTnLst>
                                    <p:set>
                                      <p:cBhvr>
                                        <p:cTn id="98" dur="1" fill="hold">
                                          <p:stCondLst>
                                            <p:cond delay="0"/>
                                          </p:stCondLst>
                                        </p:cTn>
                                        <p:tgtEl>
                                          <p:spTgt spid="43"/>
                                        </p:tgtEl>
                                        <p:attrNameLst>
                                          <p:attrName>style.visibility</p:attrName>
                                        </p:attrNameLst>
                                      </p:cBhvr>
                                      <p:to>
                                        <p:strVal val="visible"/>
                                      </p:to>
                                    </p:set>
                                    <p:animEffect transition="in" filter="fade">
                                      <p:cBhvr>
                                        <p:cTn id="99" dur="500"/>
                                        <p:tgtEl>
                                          <p:spTgt spid="43"/>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61"/>
                                        </p:tgtEl>
                                        <p:attrNameLst>
                                          <p:attrName>style.visibility</p:attrName>
                                        </p:attrNameLst>
                                      </p:cBhvr>
                                      <p:to>
                                        <p:strVal val="visible"/>
                                      </p:to>
                                    </p:set>
                                    <p:animEffect transition="in" filter="fade">
                                      <p:cBhvr>
                                        <p:cTn id="104" dur="500"/>
                                        <p:tgtEl>
                                          <p:spTgt spid="61"/>
                                        </p:tgtEl>
                                      </p:cBhvr>
                                    </p:animEffect>
                                  </p:childTnLst>
                                </p:cTn>
                              </p:par>
                              <p:par>
                                <p:cTn id="105" presetID="10" presetClass="entr" presetSubtype="0" fill="hold" nodeType="withEffect">
                                  <p:stCondLst>
                                    <p:cond delay="0"/>
                                  </p:stCondLst>
                                  <p:childTnLst>
                                    <p:set>
                                      <p:cBhvr>
                                        <p:cTn id="106" dur="1" fill="hold">
                                          <p:stCondLst>
                                            <p:cond delay="0"/>
                                          </p:stCondLst>
                                        </p:cTn>
                                        <p:tgtEl>
                                          <p:spTgt spid="22"/>
                                        </p:tgtEl>
                                        <p:attrNameLst>
                                          <p:attrName>style.visibility</p:attrName>
                                        </p:attrNameLst>
                                      </p:cBhvr>
                                      <p:to>
                                        <p:strVal val="visible"/>
                                      </p:to>
                                    </p:set>
                                    <p:animEffect transition="in" filter="fade">
                                      <p:cBhvr>
                                        <p:cTn id="107" dur="500"/>
                                        <p:tgtEl>
                                          <p:spTgt spid="22"/>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72"/>
                                        </p:tgtEl>
                                        <p:attrNameLst>
                                          <p:attrName>style.visibility</p:attrName>
                                        </p:attrNameLst>
                                      </p:cBhvr>
                                      <p:to>
                                        <p:strVal val="visible"/>
                                      </p:to>
                                    </p:set>
                                    <p:animEffect transition="in" filter="fade">
                                      <p:cBhvr>
                                        <p:cTn id="112" dur="500"/>
                                        <p:tgtEl>
                                          <p:spTgt spid="72"/>
                                        </p:tgtEl>
                                      </p:cBhvr>
                                    </p:animEffect>
                                  </p:childTnLst>
                                </p:cTn>
                              </p:par>
                              <p:par>
                                <p:cTn id="113" presetID="10" presetClass="entr" presetSubtype="0" fill="hold" nodeType="withEffect">
                                  <p:stCondLst>
                                    <p:cond delay="0"/>
                                  </p:stCondLst>
                                  <p:childTnLst>
                                    <p:set>
                                      <p:cBhvr>
                                        <p:cTn id="114" dur="1" fill="hold">
                                          <p:stCondLst>
                                            <p:cond delay="0"/>
                                          </p:stCondLst>
                                        </p:cTn>
                                        <p:tgtEl>
                                          <p:spTgt spid="68"/>
                                        </p:tgtEl>
                                        <p:attrNameLst>
                                          <p:attrName>style.visibility</p:attrName>
                                        </p:attrNameLst>
                                      </p:cBhvr>
                                      <p:to>
                                        <p:strVal val="visible"/>
                                      </p:to>
                                    </p:set>
                                    <p:animEffect transition="in" filter="fade">
                                      <p:cBhvr>
                                        <p:cTn id="115" dur="500"/>
                                        <p:tgtEl>
                                          <p:spTgt spid="68"/>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6147"/>
                                        </p:tgtEl>
                                        <p:attrNameLst>
                                          <p:attrName>style.visibility</p:attrName>
                                        </p:attrNameLst>
                                      </p:cBhvr>
                                      <p:to>
                                        <p:strVal val="visible"/>
                                      </p:to>
                                    </p:set>
                                    <p:animEffect transition="in" filter="fade">
                                      <p:cBhvr>
                                        <p:cTn id="120" dur="500"/>
                                        <p:tgtEl>
                                          <p:spTgt spid="6147"/>
                                        </p:tgtEl>
                                      </p:cBhvr>
                                    </p:animEffect>
                                  </p:childTnLst>
                                </p:cTn>
                              </p:par>
                              <p:par>
                                <p:cTn id="121" presetID="10" presetClass="entr" presetSubtype="0" fill="hold" nodeType="withEffect">
                                  <p:stCondLst>
                                    <p:cond delay="0"/>
                                  </p:stCondLst>
                                  <p:childTnLst>
                                    <p:set>
                                      <p:cBhvr>
                                        <p:cTn id="122" dur="1" fill="hold">
                                          <p:stCondLst>
                                            <p:cond delay="0"/>
                                          </p:stCondLst>
                                        </p:cTn>
                                        <p:tgtEl>
                                          <p:spTgt spid="10"/>
                                        </p:tgtEl>
                                        <p:attrNameLst>
                                          <p:attrName>style.visibility</p:attrName>
                                        </p:attrNameLst>
                                      </p:cBhvr>
                                      <p:to>
                                        <p:strVal val="visible"/>
                                      </p:to>
                                    </p:set>
                                    <p:animEffect transition="in" filter="fade">
                                      <p:cBhvr>
                                        <p:cTn id="1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5BDD41-2881-4563-8292-C043A67B7D72}"/>
              </a:ext>
            </a:extLst>
          </p:cNvPr>
          <p:cNvSpPr>
            <a:spLocks noGrp="1"/>
          </p:cNvSpPr>
          <p:nvPr>
            <p:ph type="title"/>
          </p:nvPr>
        </p:nvSpPr>
        <p:spPr/>
        <p:txBody>
          <a:bodyPr/>
          <a:lstStyle/>
          <a:p>
            <a:r>
              <a:rPr lang="en-US" dirty="0"/>
              <a:t>APIs</a:t>
            </a:r>
            <a:endParaRPr lang="nl-NL" dirty="0"/>
          </a:p>
        </p:txBody>
      </p:sp>
    </p:spTree>
    <p:extLst>
      <p:ext uri="{BB962C8B-B14F-4D97-AF65-F5344CB8AC3E}">
        <p14:creationId xmlns:p14="http://schemas.microsoft.com/office/powerpoint/2010/main" val="289772904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6237989E-1977-457F-A02F-9364CD3D690F}"/>
              </a:ext>
            </a:extLst>
          </p:cNvPr>
          <p:cNvGrpSpPr/>
          <p:nvPr/>
        </p:nvGrpSpPr>
        <p:grpSpPr>
          <a:xfrm>
            <a:off x="3272620" y="3274663"/>
            <a:ext cx="1366491" cy="1486843"/>
            <a:chOff x="7617614" y="3273185"/>
            <a:chExt cx="1366491" cy="1486843"/>
          </a:xfrm>
        </p:grpSpPr>
        <p:sp>
          <p:nvSpPr>
            <p:cNvPr id="86" name="TextBox 85">
              <a:extLst>
                <a:ext uri="{FF2B5EF4-FFF2-40B4-BE49-F238E27FC236}">
                  <a16:creationId xmlns:a16="http://schemas.microsoft.com/office/drawing/2014/main" id="{AF6B6442-7782-4E6A-833E-7F1A63A31804}"/>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97" name="TextBox 96">
              <a:extLst>
                <a:ext uri="{FF2B5EF4-FFF2-40B4-BE49-F238E27FC236}">
                  <a16:creationId xmlns:a16="http://schemas.microsoft.com/office/drawing/2014/main" id="{07B40A39-F54E-4C7E-9D58-A5C57747C826}"/>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98" name="Picture 97">
              <a:extLst>
                <a:ext uri="{FF2B5EF4-FFF2-40B4-BE49-F238E27FC236}">
                  <a16:creationId xmlns:a16="http://schemas.microsoft.com/office/drawing/2014/main" id="{BFA6C1D4-A2EF-4F62-BF59-C3D89F355522}"/>
                </a:ext>
              </a:extLst>
            </p:cNvPr>
            <p:cNvPicPr>
              <a:picLocks noChangeAspect="1"/>
            </p:cNvPicPr>
            <p:nvPr/>
          </p:nvPicPr>
          <p:blipFill>
            <a:blip r:embed="rId3"/>
            <a:stretch>
              <a:fillRect/>
            </a:stretch>
          </p:blipFill>
          <p:spPr>
            <a:xfrm>
              <a:off x="8050564" y="3747920"/>
              <a:ext cx="531474" cy="627864"/>
            </a:xfrm>
            <a:prstGeom prst="rect">
              <a:avLst/>
            </a:prstGeom>
          </p:spPr>
        </p:pic>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a:xfrm>
            <a:off x="269240" y="289512"/>
            <a:ext cx="11655840" cy="732464"/>
          </a:xfrm>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spTree>
    <p:extLst>
      <p:ext uri="{BB962C8B-B14F-4D97-AF65-F5344CB8AC3E}">
        <p14:creationId xmlns:p14="http://schemas.microsoft.com/office/powerpoint/2010/main" val="38199084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fade">
                                      <p:cBhvr>
                                        <p:cTn id="7" dur="1000"/>
                                        <p:tgtEl>
                                          <p:spTgt spid="8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5"/>
                                        </p:tgtEl>
                                        <p:attrNameLst>
                                          <p:attrName>style.visibility</p:attrName>
                                        </p:attrNameLst>
                                      </p:cBhvr>
                                      <p:to>
                                        <p:strVal val="visible"/>
                                      </p:to>
                                    </p:set>
                                    <p:animEffect transition="in" filter="fade">
                                      <p:cBhvr>
                                        <p:cTn id="12" dur="500"/>
                                        <p:tgtEl>
                                          <p:spTgt spid="75"/>
                                        </p:tgtEl>
                                      </p:cBhvr>
                                    </p:animEffect>
                                  </p:childTnLst>
                                </p:cTn>
                              </p:par>
                              <p:par>
                                <p:cTn id="13" presetID="10" presetClass="exit" presetSubtype="0" fill="hold" nodeType="withEffect">
                                  <p:stCondLst>
                                    <p:cond delay="0"/>
                                  </p:stCondLst>
                                  <p:childTnLst>
                                    <p:animEffect transition="out" filter="fade">
                                      <p:cBhvr>
                                        <p:cTn id="14" dur="500"/>
                                        <p:tgtEl>
                                          <p:spTgt spid="87"/>
                                        </p:tgtEl>
                                      </p:cBhvr>
                                    </p:animEffect>
                                    <p:set>
                                      <p:cBhvr>
                                        <p:cTn id="15" dur="1" fill="hold">
                                          <p:stCondLst>
                                            <p:cond delay="499"/>
                                          </p:stCondLst>
                                        </p:cTn>
                                        <p:tgtEl>
                                          <p:spTgt spid="8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6237989E-1977-457F-A02F-9364CD3D690F}"/>
              </a:ext>
            </a:extLst>
          </p:cNvPr>
          <p:cNvGrpSpPr/>
          <p:nvPr/>
        </p:nvGrpSpPr>
        <p:grpSpPr>
          <a:xfrm>
            <a:off x="2908701" y="3087665"/>
            <a:ext cx="2049612" cy="1730411"/>
            <a:chOff x="7253695" y="3086187"/>
            <a:chExt cx="2049612" cy="1730411"/>
          </a:xfrm>
        </p:grpSpPr>
        <p:sp>
          <p:nvSpPr>
            <p:cNvPr id="85" name="Rectangle 84">
              <a:extLst>
                <a:ext uri="{FF2B5EF4-FFF2-40B4-BE49-F238E27FC236}">
                  <a16:creationId xmlns:a16="http://schemas.microsoft.com/office/drawing/2014/main" id="{200701F3-C43D-4B25-8310-849EB6D94439}"/>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6" name="TextBox 85">
              <a:extLst>
                <a:ext uri="{FF2B5EF4-FFF2-40B4-BE49-F238E27FC236}">
                  <a16:creationId xmlns:a16="http://schemas.microsoft.com/office/drawing/2014/main" id="{AF6B6442-7782-4E6A-833E-7F1A63A31804}"/>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97" name="TextBox 96">
              <a:extLst>
                <a:ext uri="{FF2B5EF4-FFF2-40B4-BE49-F238E27FC236}">
                  <a16:creationId xmlns:a16="http://schemas.microsoft.com/office/drawing/2014/main" id="{07B40A39-F54E-4C7E-9D58-A5C57747C826}"/>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98" name="Picture 97">
              <a:extLst>
                <a:ext uri="{FF2B5EF4-FFF2-40B4-BE49-F238E27FC236}">
                  <a16:creationId xmlns:a16="http://schemas.microsoft.com/office/drawing/2014/main" id="{BFA6C1D4-A2EF-4F62-BF59-C3D89F355522}"/>
                </a:ext>
              </a:extLst>
            </p:cNvPr>
            <p:cNvPicPr>
              <a:picLocks noChangeAspect="1"/>
            </p:cNvPicPr>
            <p:nvPr/>
          </p:nvPicPr>
          <p:blipFill>
            <a:blip r:embed="rId3"/>
            <a:stretch>
              <a:fillRect/>
            </a:stretch>
          </p:blipFill>
          <p:spPr>
            <a:xfrm>
              <a:off x="8050564" y="3747920"/>
              <a:ext cx="531474" cy="627864"/>
            </a:xfrm>
            <a:prstGeom prst="rect">
              <a:avLst/>
            </a:prstGeom>
          </p:spPr>
        </p:pic>
      </p:grpSp>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a:xfrm>
            <a:off x="269240" y="289512"/>
            <a:ext cx="11655840" cy="732464"/>
          </a:xfrm>
        </p:spPr>
        <p:txBody>
          <a:bodyPr/>
          <a:lstStyle/>
          <a:p>
            <a:r>
              <a:rPr lang="en-US" dirty="0"/>
              <a:t>API Management</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437949"/>
            <a:chOff x="609839" y="3686873"/>
            <a:chExt cx="2137149" cy="2083841"/>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081604"/>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sz="1600"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100" dirty="0">
                  <a:solidFill>
                    <a:schemeClr val="accent1">
                      <a:lumMod val="40000"/>
                      <a:lumOff val="60000"/>
                    </a:schemeClr>
                  </a:solidFill>
                  <a:latin typeface="+mj-lt"/>
                  <a:ea typeface="+mj-ea"/>
                  <a:cs typeface="+mj-cs"/>
                </a:rPr>
                <a:t>(provide APIs)</a:t>
              </a:r>
              <a:endParaRPr lang="en-US" sz="1400" dirty="0">
                <a:solidFill>
                  <a:schemeClr val="accent1">
                    <a:lumMod val="40000"/>
                    <a:lumOff val="60000"/>
                  </a:schemeClr>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B4C7E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no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FF0000"/>
          </a:solid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B4C7E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7254220" y="3087701"/>
            <a:ext cx="2049612" cy="1730411"/>
            <a:chOff x="7254220" y="3087701"/>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7254220" y="3087701"/>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7483616" y="3279874"/>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7460507" y="4272127"/>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033491" y="3762071"/>
              <a:ext cx="508843" cy="601129"/>
            </a:xfrm>
            <a:prstGeom prst="rect">
              <a:avLst/>
            </a:prstGeom>
          </p:spPr>
        </p:pic>
      </p:grpSp>
    </p:spTree>
    <p:extLst>
      <p:ext uri="{BB962C8B-B14F-4D97-AF65-F5344CB8AC3E}">
        <p14:creationId xmlns:p14="http://schemas.microsoft.com/office/powerpoint/2010/main" val="23513384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5"/>
                                        </p:tgtEl>
                                        <p:attrNameLst>
                                          <p:attrName>style.visibility</p:attrName>
                                        </p:attrNameLst>
                                      </p:cBhvr>
                                      <p:to>
                                        <p:strVal val="visible"/>
                                      </p:to>
                                    </p:set>
                                    <p:animEffect transition="in" filter="fade">
                                      <p:cBhvr>
                                        <p:cTn id="18" dur="500"/>
                                        <p:tgtEl>
                                          <p:spTgt spid="75"/>
                                        </p:tgtEl>
                                      </p:cBhvr>
                                    </p:animEffect>
                                  </p:childTnLst>
                                </p:cTn>
                              </p:par>
                              <p:par>
                                <p:cTn id="19" presetID="10" presetClass="exit" presetSubtype="0" fill="hold" nodeType="withEffect">
                                  <p:stCondLst>
                                    <p:cond delay="0"/>
                                  </p:stCondLst>
                                  <p:childTnLst>
                                    <p:animEffect transition="out" filter="fade">
                                      <p:cBhvr>
                                        <p:cTn id="20" dur="500"/>
                                        <p:tgtEl>
                                          <p:spTgt spid="87"/>
                                        </p:tgtEl>
                                      </p:cBhvr>
                                    </p:animEffect>
                                    <p:set>
                                      <p:cBhvr>
                                        <p:cTn id="21" dur="1" fill="hold">
                                          <p:stCondLst>
                                            <p:cond delay="499"/>
                                          </p:stCondLst>
                                        </p:cTn>
                                        <p:tgtEl>
                                          <p:spTgt spid="87"/>
                                        </p:tgtEl>
                                        <p:attrNameLst>
                                          <p:attrName>style.visibility</p:attrName>
                                        </p:attrNameLst>
                                      </p:cBhvr>
                                      <p:to>
                                        <p:strVal val="hidden"/>
                                      </p:to>
                                    </p:set>
                                  </p:childTnLst>
                                </p:cTn>
                              </p:par>
                              <p:par>
                                <p:cTn id="22" presetID="9" presetClass="entr" presetSubtype="0" fill="hold" grpId="0" nodeType="withEffect">
                                  <p:stCondLst>
                                    <p:cond delay="0"/>
                                  </p:stCondLst>
                                  <p:childTnLst>
                                    <p:set>
                                      <p:cBhvr>
                                        <p:cTn id="23" dur="1" fill="hold">
                                          <p:stCondLst>
                                            <p:cond delay="0"/>
                                          </p:stCondLst>
                                        </p:cTn>
                                        <p:tgtEl>
                                          <p:spTgt spid="71"/>
                                        </p:tgtEl>
                                        <p:attrNameLst>
                                          <p:attrName>style.visibility</p:attrName>
                                        </p:attrNameLst>
                                      </p:cBhvr>
                                      <p:to>
                                        <p:strVal val="visible"/>
                                      </p:to>
                                    </p:set>
                                    <p:animEffect transition="in" filter="dissolve">
                                      <p:cBhvr>
                                        <p:cTn id="24" dur="1000"/>
                                        <p:tgtEl>
                                          <p:spTgt spid="7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72"/>
                                        </p:tgtEl>
                                        <p:attrNameLst>
                                          <p:attrName>style.visibility</p:attrName>
                                        </p:attrNameLst>
                                      </p:cBhvr>
                                      <p:to>
                                        <p:strVal val="visible"/>
                                      </p:to>
                                    </p:set>
                                    <p:animEffect transition="in" filter="dissolve">
                                      <p:cBhvr>
                                        <p:cTn id="32" dur="1000"/>
                                        <p:tgtEl>
                                          <p:spTgt spid="72"/>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dissolve">
                                      <p:cBhvr>
                                        <p:cTn id="35" dur="1000"/>
                                        <p:tgtEl>
                                          <p:spTgt spid="7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500"/>
                                        <p:tgtEl>
                                          <p:spTgt spid="2"/>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animEffect transition="in" filter="dissolve">
                                      <p:cBhvr>
                                        <p:cTn id="43"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2" grpId="0" animBg="1"/>
      <p:bldP spid="73" grpId="0" animBg="1"/>
    </p:bld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Smarter services with policies</a:t>
            </a:r>
            <a:endParaRPr lang="en-US" dirty="0"/>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4294967295"/>
            <p:extLst>
              <p:ext uri="{D42A27DB-BD31-4B8C-83A1-F6EECF244321}">
                <p14:modId xmlns:p14="http://schemas.microsoft.com/office/powerpoint/2010/main" val="1072337415"/>
              </p:ext>
            </p:extLst>
          </p:nvPr>
        </p:nvGraphicFramePr>
        <p:xfrm>
          <a:off x="37306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063081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graphicEl>
                                              <a:dgm id="{EFD714D9-F587-4EB8-B2D4-7AEC242595AF}"/>
                                            </p:graphicEl>
                                          </p:spTgt>
                                        </p:tgtEl>
                                        <p:attrNameLst>
                                          <p:attrName>style.visibility</p:attrName>
                                        </p:attrNameLst>
                                      </p:cBhvr>
                                      <p:to>
                                        <p:strVal val="visible"/>
                                      </p:to>
                                    </p:set>
                                    <p:animEffect transition="in" filter="fade">
                                      <p:cBhvr>
                                        <p:cTn id="7" dur="500"/>
                                        <p:tgtEl>
                                          <p:spTgt spid="9">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graphicEl>
                                              <a:dgm id="{FA03EF87-472D-465A-AB78-689376A2F2F2}"/>
                                            </p:graphicEl>
                                          </p:spTgt>
                                        </p:tgtEl>
                                        <p:attrNameLst>
                                          <p:attrName>style.visibility</p:attrName>
                                        </p:attrNameLst>
                                      </p:cBhvr>
                                      <p:to>
                                        <p:strVal val="visible"/>
                                      </p:to>
                                    </p:set>
                                    <p:animEffect transition="in" filter="fade">
                                      <p:cBhvr>
                                        <p:cTn id="10" dur="500"/>
                                        <p:tgtEl>
                                          <p:spTgt spid="9">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graphicEl>
                                              <a:dgm id="{2D5641FC-17E6-45DB-84BD-BABA3EABD853}"/>
                                            </p:graphicEl>
                                          </p:spTgt>
                                        </p:tgtEl>
                                        <p:attrNameLst>
                                          <p:attrName>style.visibility</p:attrName>
                                        </p:attrNameLst>
                                      </p:cBhvr>
                                      <p:to>
                                        <p:strVal val="visible"/>
                                      </p:to>
                                    </p:set>
                                    <p:animEffect transition="in" filter="fade">
                                      <p:cBhvr>
                                        <p:cTn id="15" dur="500"/>
                                        <p:tgtEl>
                                          <p:spTgt spid="9">
                                            <p:graphicEl>
                                              <a:dgm id="{2D5641FC-17E6-45DB-84BD-BABA3EABD85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graphicEl>
                                              <a:dgm id="{A09B98A0-C742-4EED-A27F-9548180C1E7A}"/>
                                            </p:graphicEl>
                                          </p:spTgt>
                                        </p:tgtEl>
                                        <p:attrNameLst>
                                          <p:attrName>style.visibility</p:attrName>
                                        </p:attrNameLst>
                                      </p:cBhvr>
                                      <p:to>
                                        <p:strVal val="visible"/>
                                      </p:to>
                                    </p:set>
                                    <p:animEffect transition="in" filter="fade">
                                      <p:cBhvr>
                                        <p:cTn id="18" dur="500"/>
                                        <p:tgtEl>
                                          <p:spTgt spid="9">
                                            <p:graphicEl>
                                              <a:dgm id="{A09B98A0-C742-4EED-A27F-9548180C1E7A}"/>
                                            </p:graphicEl>
                                          </p:spTgt>
                                        </p:tgtEl>
                                      </p:cBhvr>
                                    </p:animEffect>
                                  </p:childTnLst>
                                </p:cTn>
                              </p:par>
                              <p:par>
                                <p:cTn id="19" presetID="9" presetClass="emph" presetSubtype="0" grpId="1" nodeType="withEffect">
                                  <p:stCondLst>
                                    <p:cond delay="0"/>
                                  </p:stCondLst>
                                  <p:childTnLst>
                                    <p:set>
                                      <p:cBhvr>
                                        <p:cTn id="20" dur="indefinite"/>
                                        <p:tgtEl>
                                          <p:spTgt spid="9">
                                            <p:graphicEl>
                                              <a:dgm id="{EFD714D9-F587-4EB8-B2D4-7AEC242595AF}"/>
                                            </p:graphicEl>
                                          </p:spTgt>
                                        </p:tgtEl>
                                        <p:attrNameLst>
                                          <p:attrName>style.opacity</p:attrName>
                                        </p:attrNameLst>
                                      </p:cBhvr>
                                      <p:to>
                                        <p:strVal val="0.25"/>
                                      </p:to>
                                    </p:set>
                                    <p:animEffect filter="image" prLst="opacity: 0.25">
                                      <p:cBhvr rctx="IE">
                                        <p:cTn id="21" dur="indefinite"/>
                                        <p:tgtEl>
                                          <p:spTgt spid="9">
                                            <p:graphicEl>
                                              <a:dgm id="{EFD714D9-F587-4EB8-B2D4-7AEC242595AF}"/>
                                            </p:graphicEl>
                                          </p:spTgt>
                                        </p:tgtEl>
                                      </p:cBhvr>
                                    </p:animEffect>
                                  </p:childTnLst>
                                </p:cTn>
                              </p:par>
                              <p:par>
                                <p:cTn id="22" presetID="9" presetClass="emph" presetSubtype="0" grpId="1" nodeType="withEffect">
                                  <p:stCondLst>
                                    <p:cond delay="0"/>
                                  </p:stCondLst>
                                  <p:childTnLst>
                                    <p:set>
                                      <p:cBhvr>
                                        <p:cTn id="23" dur="indefinite"/>
                                        <p:tgtEl>
                                          <p:spTgt spid="9">
                                            <p:graphicEl>
                                              <a:dgm id="{FA03EF87-472D-465A-AB78-689376A2F2F2}"/>
                                            </p:graphicEl>
                                          </p:spTgt>
                                        </p:tgtEl>
                                        <p:attrNameLst>
                                          <p:attrName>style.opacity</p:attrName>
                                        </p:attrNameLst>
                                      </p:cBhvr>
                                      <p:to>
                                        <p:strVal val="0.25"/>
                                      </p:to>
                                    </p:set>
                                    <p:animEffect filter="image" prLst="opacity: 0.25">
                                      <p:cBhvr rctx="IE">
                                        <p:cTn id="24" dur="indefinite"/>
                                        <p:tgtEl>
                                          <p:spTgt spid="9">
                                            <p:graphicEl>
                                              <a:dgm id="{FA03EF87-472D-465A-AB78-689376A2F2F2}"/>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graphicEl>
                                              <a:dgm id="{15787F05-2034-4401-A9E3-1776D0311324}"/>
                                            </p:graphicEl>
                                          </p:spTgt>
                                        </p:tgtEl>
                                        <p:attrNameLst>
                                          <p:attrName>style.visibility</p:attrName>
                                        </p:attrNameLst>
                                      </p:cBhvr>
                                      <p:to>
                                        <p:strVal val="visible"/>
                                      </p:to>
                                    </p:set>
                                    <p:animEffect transition="in" filter="fade">
                                      <p:cBhvr>
                                        <p:cTn id="29" dur="500"/>
                                        <p:tgtEl>
                                          <p:spTgt spid="9">
                                            <p:graphicEl>
                                              <a:dgm id="{15787F05-2034-4401-A9E3-1776D0311324}"/>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graphicEl>
                                              <a:dgm id="{F430D7D0-3A7D-46C2-AB04-CE15F67B0540}"/>
                                            </p:graphicEl>
                                          </p:spTgt>
                                        </p:tgtEl>
                                        <p:attrNameLst>
                                          <p:attrName>style.visibility</p:attrName>
                                        </p:attrNameLst>
                                      </p:cBhvr>
                                      <p:to>
                                        <p:strVal val="visible"/>
                                      </p:to>
                                    </p:set>
                                    <p:animEffect transition="in" filter="fade">
                                      <p:cBhvr>
                                        <p:cTn id="32" dur="500"/>
                                        <p:tgtEl>
                                          <p:spTgt spid="9">
                                            <p:graphicEl>
                                              <a:dgm id="{F430D7D0-3A7D-46C2-AB04-CE15F67B0540}"/>
                                            </p:graphicEl>
                                          </p:spTgt>
                                        </p:tgtEl>
                                      </p:cBhvr>
                                    </p:animEffect>
                                  </p:childTnLst>
                                </p:cTn>
                              </p:par>
                              <p:par>
                                <p:cTn id="33" presetID="9" presetClass="emph" presetSubtype="0" grpId="1" nodeType="withEffect">
                                  <p:stCondLst>
                                    <p:cond delay="0"/>
                                  </p:stCondLst>
                                  <p:childTnLst>
                                    <p:set>
                                      <p:cBhvr>
                                        <p:cTn id="34" dur="indefinite"/>
                                        <p:tgtEl>
                                          <p:spTgt spid="9">
                                            <p:graphicEl>
                                              <a:dgm id="{2D5641FC-17E6-45DB-84BD-BABA3EABD853}"/>
                                            </p:graphicEl>
                                          </p:spTgt>
                                        </p:tgtEl>
                                        <p:attrNameLst>
                                          <p:attrName>style.opacity</p:attrName>
                                        </p:attrNameLst>
                                      </p:cBhvr>
                                      <p:to>
                                        <p:strVal val="0.25"/>
                                      </p:to>
                                    </p:set>
                                    <p:animEffect filter="image" prLst="opacity: 0.25">
                                      <p:cBhvr rctx="IE">
                                        <p:cTn id="35" dur="indefinite"/>
                                        <p:tgtEl>
                                          <p:spTgt spid="9">
                                            <p:graphicEl>
                                              <a:dgm id="{2D5641FC-17E6-45DB-84BD-BABA3EABD853}"/>
                                            </p:graphicEl>
                                          </p:spTgt>
                                        </p:tgtEl>
                                      </p:cBhvr>
                                    </p:animEffect>
                                  </p:childTnLst>
                                </p:cTn>
                              </p:par>
                              <p:par>
                                <p:cTn id="36" presetID="9" presetClass="emph" presetSubtype="0" grpId="1" nodeType="withEffect">
                                  <p:stCondLst>
                                    <p:cond delay="0"/>
                                  </p:stCondLst>
                                  <p:childTnLst>
                                    <p:set>
                                      <p:cBhvr>
                                        <p:cTn id="37" dur="indefinite"/>
                                        <p:tgtEl>
                                          <p:spTgt spid="9">
                                            <p:graphicEl>
                                              <a:dgm id="{A09B98A0-C742-4EED-A27F-9548180C1E7A}"/>
                                            </p:graphicEl>
                                          </p:spTgt>
                                        </p:tgtEl>
                                        <p:attrNameLst>
                                          <p:attrName>style.opacity</p:attrName>
                                        </p:attrNameLst>
                                      </p:cBhvr>
                                      <p:to>
                                        <p:strVal val="0.25"/>
                                      </p:to>
                                    </p:set>
                                    <p:animEffect filter="image" prLst="opacity: 0.25">
                                      <p:cBhvr rctx="IE">
                                        <p:cTn id="38" dur="indefinite"/>
                                        <p:tgtEl>
                                          <p:spTgt spid="9">
                                            <p:graphicEl>
                                              <a:dgm id="{A09B98A0-C742-4EED-A27F-9548180C1E7A}"/>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graphicEl>
                                              <a:dgm id="{5AD3BD7E-3944-46AA-B56C-3A8A642CA170}"/>
                                            </p:graphicEl>
                                          </p:spTgt>
                                        </p:tgtEl>
                                        <p:attrNameLst>
                                          <p:attrName>style.visibility</p:attrName>
                                        </p:attrNameLst>
                                      </p:cBhvr>
                                      <p:to>
                                        <p:strVal val="visible"/>
                                      </p:to>
                                    </p:set>
                                    <p:animEffect transition="in" filter="fade">
                                      <p:cBhvr>
                                        <p:cTn id="43" dur="500"/>
                                        <p:tgtEl>
                                          <p:spTgt spid="9">
                                            <p:graphicEl>
                                              <a:dgm id="{5AD3BD7E-3944-46AA-B56C-3A8A642CA170}"/>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
                                            <p:graphicEl>
                                              <a:dgm id="{354E0138-663B-469D-BB51-0F72A53623FB}"/>
                                            </p:graphicEl>
                                          </p:spTgt>
                                        </p:tgtEl>
                                        <p:attrNameLst>
                                          <p:attrName>style.visibility</p:attrName>
                                        </p:attrNameLst>
                                      </p:cBhvr>
                                      <p:to>
                                        <p:strVal val="visible"/>
                                      </p:to>
                                    </p:set>
                                    <p:animEffect transition="in" filter="fade">
                                      <p:cBhvr>
                                        <p:cTn id="46" dur="500"/>
                                        <p:tgtEl>
                                          <p:spTgt spid="9">
                                            <p:graphicEl>
                                              <a:dgm id="{354E0138-663B-469D-BB51-0F72A53623FB}"/>
                                            </p:graphicEl>
                                          </p:spTgt>
                                        </p:tgtEl>
                                      </p:cBhvr>
                                    </p:animEffect>
                                  </p:childTnLst>
                                </p:cTn>
                              </p:par>
                              <p:par>
                                <p:cTn id="47" presetID="9" presetClass="emph" presetSubtype="0" grpId="1" nodeType="withEffect">
                                  <p:stCondLst>
                                    <p:cond delay="0"/>
                                  </p:stCondLst>
                                  <p:childTnLst>
                                    <p:set>
                                      <p:cBhvr>
                                        <p:cTn id="48" dur="indefinite"/>
                                        <p:tgtEl>
                                          <p:spTgt spid="9">
                                            <p:graphicEl>
                                              <a:dgm id="{15787F05-2034-4401-A9E3-1776D0311324}"/>
                                            </p:graphicEl>
                                          </p:spTgt>
                                        </p:tgtEl>
                                        <p:attrNameLst>
                                          <p:attrName>style.opacity</p:attrName>
                                        </p:attrNameLst>
                                      </p:cBhvr>
                                      <p:to>
                                        <p:strVal val="0.25"/>
                                      </p:to>
                                    </p:set>
                                    <p:animEffect filter="image" prLst="opacity: 0.25">
                                      <p:cBhvr rctx="IE">
                                        <p:cTn id="49" dur="indefinite"/>
                                        <p:tgtEl>
                                          <p:spTgt spid="9">
                                            <p:graphicEl>
                                              <a:dgm id="{15787F05-2034-4401-A9E3-1776D0311324}"/>
                                            </p:graphicEl>
                                          </p:spTgt>
                                        </p:tgtEl>
                                      </p:cBhvr>
                                    </p:animEffect>
                                  </p:childTnLst>
                                </p:cTn>
                              </p:par>
                              <p:par>
                                <p:cTn id="50" presetID="9" presetClass="emph" presetSubtype="0" grpId="1" nodeType="withEffect">
                                  <p:stCondLst>
                                    <p:cond delay="0"/>
                                  </p:stCondLst>
                                  <p:childTnLst>
                                    <p:set>
                                      <p:cBhvr>
                                        <p:cTn id="51" dur="indefinite"/>
                                        <p:tgtEl>
                                          <p:spTgt spid="9">
                                            <p:graphicEl>
                                              <a:dgm id="{F430D7D0-3A7D-46C2-AB04-CE15F67B0540}"/>
                                            </p:graphicEl>
                                          </p:spTgt>
                                        </p:tgtEl>
                                        <p:attrNameLst>
                                          <p:attrName>style.opacity</p:attrName>
                                        </p:attrNameLst>
                                      </p:cBhvr>
                                      <p:to>
                                        <p:strVal val="0.25"/>
                                      </p:to>
                                    </p:set>
                                    <p:animEffect filter="image" prLst="opacity: 0.25">
                                      <p:cBhvr rctx="IE">
                                        <p:cTn id="52" dur="indefinite"/>
                                        <p:tgtEl>
                                          <p:spTgt spid="9">
                                            <p:graphicEl>
                                              <a:dgm id="{F430D7D0-3A7D-46C2-AB04-CE15F67B0540}"/>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9">
                                            <p:graphicEl>
                                              <a:dgm id="{99C2E924-8BC0-48CA-AE34-6B3BAE69B598}"/>
                                            </p:graphicEl>
                                          </p:spTgt>
                                        </p:tgtEl>
                                        <p:attrNameLst>
                                          <p:attrName>style.visibility</p:attrName>
                                        </p:attrNameLst>
                                      </p:cBhvr>
                                      <p:to>
                                        <p:strVal val="visible"/>
                                      </p:to>
                                    </p:set>
                                    <p:animEffect transition="in" filter="fade">
                                      <p:cBhvr>
                                        <p:cTn id="57" dur="500"/>
                                        <p:tgtEl>
                                          <p:spTgt spid="9">
                                            <p:graphicEl>
                                              <a:dgm id="{99C2E924-8BC0-48CA-AE34-6B3BAE69B598}"/>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9">
                                            <p:graphicEl>
                                              <a:dgm id="{78BDA465-3264-44C9-8577-C411D34BB548}"/>
                                            </p:graphicEl>
                                          </p:spTgt>
                                        </p:tgtEl>
                                        <p:attrNameLst>
                                          <p:attrName>style.visibility</p:attrName>
                                        </p:attrNameLst>
                                      </p:cBhvr>
                                      <p:to>
                                        <p:strVal val="visible"/>
                                      </p:to>
                                    </p:set>
                                    <p:animEffect transition="in" filter="fade">
                                      <p:cBhvr>
                                        <p:cTn id="60" dur="500"/>
                                        <p:tgtEl>
                                          <p:spTgt spid="9">
                                            <p:graphicEl>
                                              <a:dgm id="{78BDA465-3264-44C9-8577-C411D34BB548}"/>
                                            </p:graphicEl>
                                          </p:spTgt>
                                        </p:tgtEl>
                                      </p:cBhvr>
                                    </p:animEffect>
                                  </p:childTnLst>
                                </p:cTn>
                              </p:par>
                              <p:par>
                                <p:cTn id="61" presetID="9" presetClass="emph" presetSubtype="0" grpId="1" nodeType="withEffect">
                                  <p:stCondLst>
                                    <p:cond delay="0"/>
                                  </p:stCondLst>
                                  <p:childTnLst>
                                    <p:set>
                                      <p:cBhvr>
                                        <p:cTn id="62" dur="indefinite"/>
                                        <p:tgtEl>
                                          <p:spTgt spid="9">
                                            <p:graphicEl>
                                              <a:dgm id="{5AD3BD7E-3944-46AA-B56C-3A8A642CA170}"/>
                                            </p:graphicEl>
                                          </p:spTgt>
                                        </p:tgtEl>
                                        <p:attrNameLst>
                                          <p:attrName>style.opacity</p:attrName>
                                        </p:attrNameLst>
                                      </p:cBhvr>
                                      <p:to>
                                        <p:strVal val="0.25"/>
                                      </p:to>
                                    </p:set>
                                    <p:animEffect filter="image" prLst="opacity: 0.25">
                                      <p:cBhvr rctx="IE">
                                        <p:cTn id="63" dur="indefinite"/>
                                        <p:tgtEl>
                                          <p:spTgt spid="9">
                                            <p:graphicEl>
                                              <a:dgm id="{5AD3BD7E-3944-46AA-B56C-3A8A642CA170}"/>
                                            </p:graphicEl>
                                          </p:spTgt>
                                        </p:tgtEl>
                                      </p:cBhvr>
                                    </p:animEffect>
                                  </p:childTnLst>
                                </p:cTn>
                              </p:par>
                              <p:par>
                                <p:cTn id="64" presetID="9" presetClass="emph" presetSubtype="0" grpId="1" nodeType="withEffect">
                                  <p:stCondLst>
                                    <p:cond delay="0"/>
                                  </p:stCondLst>
                                  <p:childTnLst>
                                    <p:set>
                                      <p:cBhvr>
                                        <p:cTn id="65" dur="indefinite"/>
                                        <p:tgtEl>
                                          <p:spTgt spid="9">
                                            <p:graphicEl>
                                              <a:dgm id="{354E0138-663B-469D-BB51-0F72A53623FB}"/>
                                            </p:graphicEl>
                                          </p:spTgt>
                                        </p:tgtEl>
                                        <p:attrNameLst>
                                          <p:attrName>style.opacity</p:attrName>
                                        </p:attrNameLst>
                                      </p:cBhvr>
                                      <p:to>
                                        <p:strVal val="0.25"/>
                                      </p:to>
                                    </p:set>
                                    <p:animEffect filter="image" prLst="opacity: 0.25">
                                      <p:cBhvr rctx="IE">
                                        <p:cTn id="66" dur="indefinite"/>
                                        <p:tgtEl>
                                          <p:spTgt spid="9">
                                            <p:graphicEl>
                                              <a:dgm id="{354E0138-663B-469D-BB51-0F72A53623FB}"/>
                                            </p:graphic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9">
                                            <p:graphicEl>
                                              <a:dgm id="{CFC2D02C-EA3D-409D-AF67-77C5CADF77CE}"/>
                                            </p:graphicEl>
                                          </p:spTgt>
                                        </p:tgtEl>
                                        <p:attrNameLst>
                                          <p:attrName>style.visibility</p:attrName>
                                        </p:attrNameLst>
                                      </p:cBhvr>
                                      <p:to>
                                        <p:strVal val="visible"/>
                                      </p:to>
                                    </p:set>
                                    <p:animEffect transition="in" filter="fade">
                                      <p:cBhvr>
                                        <p:cTn id="71" dur="500"/>
                                        <p:tgtEl>
                                          <p:spTgt spid="9">
                                            <p:graphicEl>
                                              <a:dgm id="{CFC2D02C-EA3D-409D-AF67-77C5CADF77CE}"/>
                                            </p:graphicEl>
                                          </p:spTgt>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9">
                                            <p:graphicEl>
                                              <a:dgm id="{A9A20958-16CE-45B9-82B7-97275DBCDEE9}"/>
                                            </p:graphicEl>
                                          </p:spTgt>
                                        </p:tgtEl>
                                        <p:attrNameLst>
                                          <p:attrName>style.visibility</p:attrName>
                                        </p:attrNameLst>
                                      </p:cBhvr>
                                      <p:to>
                                        <p:strVal val="visible"/>
                                      </p:to>
                                    </p:set>
                                    <p:animEffect transition="in" filter="fade">
                                      <p:cBhvr>
                                        <p:cTn id="74" dur="500"/>
                                        <p:tgtEl>
                                          <p:spTgt spid="9">
                                            <p:graphicEl>
                                              <a:dgm id="{A9A20958-16CE-45B9-82B7-97275DBCDEE9}"/>
                                            </p:graphicEl>
                                          </p:spTgt>
                                        </p:tgtEl>
                                      </p:cBhvr>
                                    </p:animEffect>
                                  </p:childTnLst>
                                </p:cTn>
                              </p:par>
                              <p:par>
                                <p:cTn id="75" presetID="9" presetClass="emph" presetSubtype="0" grpId="1" nodeType="withEffect">
                                  <p:stCondLst>
                                    <p:cond delay="0"/>
                                  </p:stCondLst>
                                  <p:childTnLst>
                                    <p:set>
                                      <p:cBhvr>
                                        <p:cTn id="76" dur="indefinite"/>
                                        <p:tgtEl>
                                          <p:spTgt spid="9">
                                            <p:graphicEl>
                                              <a:dgm id="{99C2E924-8BC0-48CA-AE34-6B3BAE69B598}"/>
                                            </p:graphicEl>
                                          </p:spTgt>
                                        </p:tgtEl>
                                        <p:attrNameLst>
                                          <p:attrName>style.opacity</p:attrName>
                                        </p:attrNameLst>
                                      </p:cBhvr>
                                      <p:to>
                                        <p:strVal val="0.25"/>
                                      </p:to>
                                    </p:set>
                                    <p:animEffect filter="image" prLst="opacity: 0.25">
                                      <p:cBhvr rctx="IE">
                                        <p:cTn id="77" dur="indefinite"/>
                                        <p:tgtEl>
                                          <p:spTgt spid="9">
                                            <p:graphicEl>
                                              <a:dgm id="{99C2E924-8BC0-48CA-AE34-6B3BAE69B598}"/>
                                            </p:graphicEl>
                                          </p:spTgt>
                                        </p:tgtEl>
                                      </p:cBhvr>
                                    </p:animEffect>
                                  </p:childTnLst>
                                </p:cTn>
                              </p:par>
                              <p:par>
                                <p:cTn id="78" presetID="9" presetClass="emph" presetSubtype="0" grpId="1" nodeType="withEffect">
                                  <p:stCondLst>
                                    <p:cond delay="0"/>
                                  </p:stCondLst>
                                  <p:childTnLst>
                                    <p:set>
                                      <p:cBhvr>
                                        <p:cTn id="79" dur="indefinite"/>
                                        <p:tgtEl>
                                          <p:spTgt spid="9">
                                            <p:graphicEl>
                                              <a:dgm id="{78BDA465-3264-44C9-8577-C411D34BB548}"/>
                                            </p:graphicEl>
                                          </p:spTgt>
                                        </p:tgtEl>
                                        <p:attrNameLst>
                                          <p:attrName>style.opacity</p:attrName>
                                        </p:attrNameLst>
                                      </p:cBhvr>
                                      <p:to>
                                        <p:strVal val="0.25"/>
                                      </p:to>
                                    </p:set>
                                    <p:animEffect filter="image" prLst="opacity: 0.25">
                                      <p:cBhvr rctx="IE">
                                        <p:cTn id="80" dur="indefinite"/>
                                        <p:tgtEl>
                                          <p:spTgt spid="9">
                                            <p:graphicEl>
                                              <a:dgm id="{78BDA465-3264-44C9-8577-C411D34BB54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Graphic spid="9" grpId="1" uiExpand="1">
        <p:bldSub>
          <a:bldDgm bld="one"/>
        </p:bldSub>
      </p:bldGraphic>
    </p:bld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F0B663-4CCA-4ADB-89E8-E9CC0D6A5206}"/>
              </a:ext>
            </a:extLst>
          </p:cNvPr>
          <p:cNvSpPr>
            <a:spLocks noGrp="1"/>
          </p:cNvSpPr>
          <p:nvPr>
            <p:ph type="title"/>
          </p:nvPr>
        </p:nvSpPr>
        <p:spPr/>
        <p:txBody>
          <a:bodyPr wrap="square" anchor="t">
            <a:normAutofit/>
          </a:bodyPr>
          <a:lstStyle/>
          <a:p>
            <a:r>
              <a:rPr lang="en-US" dirty="0"/>
              <a:t>Workflows</a:t>
            </a:r>
            <a:endParaRPr lang="nl-NL" dirty="0"/>
          </a:p>
        </p:txBody>
      </p:sp>
    </p:spTree>
    <p:extLst>
      <p:ext uri="{BB962C8B-B14F-4D97-AF65-F5344CB8AC3E}">
        <p14:creationId xmlns:p14="http://schemas.microsoft.com/office/powerpoint/2010/main" val="23605678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bg>
      <p:bgPr>
        <a:blipFill dpi="0" rotWithShape="1">
          <a:blip r:embed="rId3">
            <a:alphaModFix amt="1500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Logic Apps</a:t>
            </a:r>
          </a:p>
        </p:txBody>
      </p:sp>
      <p:sp>
        <p:nvSpPr>
          <p:cNvPr id="3" name="Text Placeholder 2"/>
          <p:cNvSpPr>
            <a:spLocks noGrp="1"/>
          </p:cNvSpPr>
          <p:nvPr>
            <p:ph type="body" sz="quarter" idx="10"/>
          </p:nvPr>
        </p:nvSpPr>
        <p:spPr>
          <a:xfrm>
            <a:off x="267683" y="1084506"/>
            <a:ext cx="5493355" cy="2249847"/>
          </a:xfrm>
        </p:spPr>
        <p:txBody>
          <a:bodyPr/>
          <a:lstStyle/>
          <a:p>
            <a:r>
              <a:rPr lang="en-US" dirty="0"/>
              <a:t>Visual Designer </a:t>
            </a:r>
          </a:p>
          <a:p>
            <a:r>
              <a:rPr lang="en-US" dirty="0"/>
              <a:t>Workflow, triggers and actions</a:t>
            </a:r>
          </a:p>
          <a:p>
            <a:r>
              <a:rPr lang="en-US" dirty="0"/>
              <a:t>Applications, data and services</a:t>
            </a:r>
          </a:p>
          <a:p>
            <a:r>
              <a:rPr lang="en-US" dirty="0"/>
              <a:t>Enterprise Integration</a:t>
            </a:r>
          </a:p>
        </p:txBody>
      </p:sp>
      <p:pic>
        <p:nvPicPr>
          <p:cNvPr id="9" name="Picture Placeholder 11">
            <a:extLst>
              <a:ext uri="{FF2B5EF4-FFF2-40B4-BE49-F238E27FC236}">
                <a16:creationId xmlns:a16="http://schemas.microsoft.com/office/drawing/2014/main" id="{A9D57692-5F46-401C-95FD-4EB512A09A23}"/>
              </a:ext>
            </a:extLst>
          </p:cNvPr>
          <p:cNvPicPr>
            <a:picLocks noGrp="1" noChangeAspect="1"/>
          </p:cNvPicPr>
          <p:nvPr>
            <p:ph type="pic" sz="quarter" idx="11"/>
          </p:nvPr>
        </p:nvPicPr>
        <p:blipFill>
          <a:blip r:embed="rId4" cstate="screen">
            <a:clrChange>
              <a:clrFrom>
                <a:srgbClr val="F2F2F2"/>
              </a:clrFrom>
              <a:clrTo>
                <a:srgbClr val="F2F2F2">
                  <a:alpha val="0"/>
                </a:srgbClr>
              </a:clrTo>
            </a:clrChange>
            <a:extLst>
              <a:ext uri="{28A0092B-C50C-407E-A947-70E740481C1C}">
                <a14:useLocalDpi xmlns:a14="http://schemas.microsoft.com/office/drawing/2010/main"/>
              </a:ext>
            </a:extLst>
          </a:blip>
          <a:srcRect l="19647" r="19647"/>
          <a:stretch>
            <a:fillRect/>
          </a:stretch>
        </p:blipFill>
        <p:spPr>
          <a:xfrm>
            <a:off x="6248400" y="0"/>
            <a:ext cx="5943600" cy="6413500"/>
          </a:xfrm>
          <a:prstGeom prst="rect">
            <a:avLst/>
          </a:prstGeom>
        </p:spPr>
      </p:pic>
    </p:spTree>
    <p:extLst>
      <p:ext uri="{BB962C8B-B14F-4D97-AF65-F5344CB8AC3E}">
        <p14:creationId xmlns:p14="http://schemas.microsoft.com/office/powerpoint/2010/main" val="17181308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9" presetClass="emph" presetSubtype="0" nodeType="withEffect">
                                  <p:stCondLst>
                                    <p:cond delay="0"/>
                                  </p:stCondLst>
                                  <p:childTnLst>
                                    <p:set>
                                      <p:cBhvr>
                                        <p:cTn id="14" dur="indefinite"/>
                                        <p:tgtEl>
                                          <p:spTgt spid="3">
                                            <p:txEl>
                                              <p:pRg st="0" end="0"/>
                                            </p:txEl>
                                          </p:spTgt>
                                        </p:tgtEl>
                                        <p:attrNameLst>
                                          <p:attrName>style.opacity</p:attrName>
                                        </p:attrNameLst>
                                      </p:cBhvr>
                                      <p:to>
                                        <p:strVal val="0.25"/>
                                      </p:to>
                                    </p:set>
                                    <p:animEffect filter="image" prLst="opacity: 0.25">
                                      <p:cBhvr rctx="IE">
                                        <p:cTn id="15" dur="indefinite"/>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par>
                                <p:cTn id="21" presetID="9" presetClass="emph" presetSubtype="0" nodeType="withEffect">
                                  <p:stCondLst>
                                    <p:cond delay="0"/>
                                  </p:stCondLst>
                                  <p:childTnLst>
                                    <p:set>
                                      <p:cBhvr>
                                        <p:cTn id="22" dur="indefinite"/>
                                        <p:tgtEl>
                                          <p:spTgt spid="3">
                                            <p:txEl>
                                              <p:pRg st="1" end="1"/>
                                            </p:txEl>
                                          </p:spTgt>
                                        </p:tgtEl>
                                        <p:attrNameLst>
                                          <p:attrName>style.opacity</p:attrName>
                                        </p:attrNameLst>
                                      </p:cBhvr>
                                      <p:to>
                                        <p:strVal val="0.25"/>
                                      </p:to>
                                    </p:set>
                                    <p:animEffect filter="image" prLst="opacity: 0.25">
                                      <p:cBhvr rctx="IE">
                                        <p:cTn id="23" dur="indefinite"/>
                                        <p:tgtEl>
                                          <p:spTgt spid="3">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9" presetClass="emph" presetSubtype="0" nodeType="withEffect">
                                  <p:stCondLst>
                                    <p:cond delay="0"/>
                                  </p:stCondLst>
                                  <p:childTnLst>
                                    <p:set>
                                      <p:cBhvr>
                                        <p:cTn id="30" dur="indefinite"/>
                                        <p:tgtEl>
                                          <p:spTgt spid="3">
                                            <p:txEl>
                                              <p:pRg st="2" end="2"/>
                                            </p:txEl>
                                          </p:spTgt>
                                        </p:tgtEl>
                                        <p:attrNameLst>
                                          <p:attrName>style.opacity</p:attrName>
                                        </p:attrNameLst>
                                      </p:cBhvr>
                                      <p:to>
                                        <p:strVal val="0.25"/>
                                      </p:to>
                                    </p:set>
                                    <p:animEffect filter="image" prLst="opacity: 0.25">
                                      <p:cBhvr rctx="IE">
                                        <p:cTn id="31" dur="indefinite"/>
                                        <p:tgtEl>
                                          <p:spTgt spid="3">
                                            <p:txEl>
                                              <p:pRg st="2" end="2"/>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show="0">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EEAB4BC6-5B9D-4629-B82C-6394E3CC07F3}"/>
              </a:ext>
            </a:extLst>
          </p:cNvPr>
          <p:cNvSpPr>
            <a:spLocks noGrp="1"/>
          </p:cNvSpPr>
          <p:nvPr>
            <p:ph type="body" sz="quarter" idx="10"/>
          </p:nvPr>
        </p:nvSpPr>
        <p:spPr>
          <a:xfrm>
            <a:off x="269875" y="1101725"/>
            <a:ext cx="5557838" cy="1590628"/>
          </a:xfrm>
        </p:spPr>
        <p:txBody>
          <a:bodyPr/>
          <a:lstStyle/>
          <a:p>
            <a:r>
              <a:rPr lang="en-US" dirty="0"/>
              <a:t>Cloud APIs and platform functionality</a:t>
            </a:r>
          </a:p>
          <a:p>
            <a:pPr lvl="1"/>
            <a:r>
              <a:rPr lang="en-US" dirty="0"/>
              <a:t>Over 250 OOTB connectors</a:t>
            </a:r>
          </a:p>
          <a:p>
            <a:pPr lvl="1"/>
            <a:r>
              <a:rPr lang="en-US" dirty="0"/>
              <a:t>Hosted and managed</a:t>
            </a:r>
          </a:p>
          <a:p>
            <a:pPr lvl="1"/>
            <a:r>
              <a:rPr lang="en-US" dirty="0"/>
              <a:t>Scalable</a:t>
            </a:r>
          </a:p>
          <a:p>
            <a:pPr lvl="1"/>
            <a:r>
              <a:rPr lang="en-US" dirty="0"/>
              <a:t>Rapid development</a:t>
            </a:r>
          </a:p>
          <a:p>
            <a:pPr lvl="1"/>
            <a:r>
              <a:rPr lang="en-US" dirty="0"/>
              <a:t>Open source</a:t>
            </a:r>
          </a:p>
        </p:txBody>
      </p:sp>
      <p:sp>
        <p:nvSpPr>
          <p:cNvPr id="5" name="Text Placeholder 4">
            <a:extLst>
              <a:ext uri="{FF2B5EF4-FFF2-40B4-BE49-F238E27FC236}">
                <a16:creationId xmlns:a16="http://schemas.microsoft.com/office/drawing/2014/main" id="{9431169E-AB96-473D-A8C1-1E1813432EBA}"/>
              </a:ext>
            </a:extLst>
          </p:cNvPr>
          <p:cNvSpPr>
            <a:spLocks noGrp="1"/>
          </p:cNvSpPr>
          <p:nvPr>
            <p:ph type="body" sz="quarter" idx="11"/>
          </p:nvPr>
        </p:nvSpPr>
        <p:spPr>
          <a:xfrm>
            <a:off x="6369050" y="1101725"/>
            <a:ext cx="5557838" cy="1126014"/>
          </a:xfrm>
        </p:spPr>
        <p:txBody>
          <a:bodyPr/>
          <a:lstStyle/>
          <a:p>
            <a:r>
              <a:rPr lang="en-US" dirty="0"/>
              <a:t>API connections</a:t>
            </a:r>
          </a:p>
          <a:p>
            <a:pPr lvl="1"/>
            <a:r>
              <a:rPr lang="en-US" dirty="0"/>
              <a:t>Authenticate once and reuse</a:t>
            </a:r>
          </a:p>
          <a:p>
            <a:pPr lvl="1"/>
            <a:r>
              <a:rPr lang="en-US" dirty="0"/>
              <a:t>Simple to deploy</a:t>
            </a:r>
          </a:p>
          <a:p>
            <a:pPr lvl="1"/>
            <a:r>
              <a:rPr lang="en-US" dirty="0"/>
              <a:t>Easily manageable</a:t>
            </a:r>
          </a:p>
        </p:txBody>
      </p:sp>
      <p:sp>
        <p:nvSpPr>
          <p:cNvPr id="7" name="Title 6">
            <a:extLst>
              <a:ext uri="{FF2B5EF4-FFF2-40B4-BE49-F238E27FC236}">
                <a16:creationId xmlns:a16="http://schemas.microsoft.com/office/drawing/2014/main" id="{C2C47F39-2EFD-4F6A-A395-5C30CACA4B6C}"/>
              </a:ext>
            </a:extLst>
          </p:cNvPr>
          <p:cNvSpPr>
            <a:spLocks noGrp="1"/>
          </p:cNvSpPr>
          <p:nvPr>
            <p:ph type="title"/>
          </p:nvPr>
        </p:nvSpPr>
        <p:spPr>
          <a:xfrm>
            <a:off x="269240" y="289512"/>
            <a:ext cx="11655840" cy="732464"/>
          </a:xfrm>
        </p:spPr>
        <p:txBody>
          <a:bodyPr/>
          <a:lstStyle/>
          <a:p>
            <a:r>
              <a:rPr lang="en-NZ" dirty="0"/>
              <a:t>Connected</a:t>
            </a:r>
            <a:endParaRPr lang="nl-NL" dirty="0"/>
          </a:p>
        </p:txBody>
      </p:sp>
    </p:spTree>
    <p:extLst>
      <p:ext uri="{BB962C8B-B14F-4D97-AF65-F5344CB8AC3E}">
        <p14:creationId xmlns:p14="http://schemas.microsoft.com/office/powerpoint/2010/main" val="9996476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0" end="0"/>
                                            </p:txEl>
                                          </p:spTgt>
                                        </p:tgtEl>
                                        <p:attrNameLst>
                                          <p:attrName>style.visibility</p:attrName>
                                        </p:attrNameLst>
                                      </p:cBhvr>
                                      <p:to>
                                        <p:strVal val="visible"/>
                                      </p:to>
                                    </p:set>
                                    <p:animEffect transition="in" filter="fade">
                                      <p:cBhvr>
                                        <p:cTn id="37" dur="500"/>
                                        <p:tgtEl>
                                          <p:spTgt spid="5">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1" end="1"/>
                                            </p:txEl>
                                          </p:spTgt>
                                        </p:tgtEl>
                                        <p:attrNameLst>
                                          <p:attrName>style.visibility</p:attrName>
                                        </p:attrNameLst>
                                      </p:cBhvr>
                                      <p:to>
                                        <p:strVal val="visible"/>
                                      </p:to>
                                    </p:set>
                                    <p:animEffect transition="in" filter="fade">
                                      <p:cBhvr>
                                        <p:cTn id="42" dur="500"/>
                                        <p:tgtEl>
                                          <p:spTgt spid="5">
                                            <p:txEl>
                                              <p:pRg st="1" end="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
                                            <p:txEl>
                                              <p:pRg st="2" end="2"/>
                                            </p:txEl>
                                          </p:spTgt>
                                        </p:tgtEl>
                                        <p:attrNameLst>
                                          <p:attrName>style.visibility</p:attrName>
                                        </p:attrNameLst>
                                      </p:cBhvr>
                                      <p:to>
                                        <p:strVal val="visible"/>
                                      </p:to>
                                    </p:set>
                                    <p:animEffect transition="in" filter="fade">
                                      <p:cBhvr>
                                        <p:cTn id="47" dur="500"/>
                                        <p:tgtEl>
                                          <p:spTgt spid="5">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5">
                                            <p:txEl>
                                              <p:pRg st="3" end="3"/>
                                            </p:txEl>
                                          </p:spTgt>
                                        </p:tgtEl>
                                        <p:attrNameLst>
                                          <p:attrName>style.visibility</p:attrName>
                                        </p:attrNameLst>
                                      </p:cBhvr>
                                      <p:to>
                                        <p:strVal val="visible"/>
                                      </p:to>
                                    </p:set>
                                    <p:animEffect transition="in" filter="fade">
                                      <p:cBhvr>
                                        <p:cTn id="52" dur="500"/>
                                        <p:tgtEl>
                                          <p:spTgt spid="5">
                                            <p:txEl>
                                              <p:pRg st="3" end="3"/>
                                            </p:txEl>
                                          </p:spTgt>
                                        </p:tgtEl>
                                      </p:cBhvr>
                                    </p:animEffect>
                                  </p:childTnLst>
                                </p:cTn>
                              </p:par>
                              <p:par>
                                <p:cTn id="53" presetID="9" presetClass="emph" presetSubtype="0" nodeType="withEffect">
                                  <p:stCondLst>
                                    <p:cond delay="0"/>
                                  </p:stCondLst>
                                  <p:childTnLst>
                                    <p:set>
                                      <p:cBhvr>
                                        <p:cTn id="54" dur="indefinite"/>
                                        <p:tgtEl>
                                          <p:spTgt spid="8">
                                            <p:txEl>
                                              <p:pRg st="0" end="0"/>
                                            </p:txEl>
                                          </p:spTgt>
                                        </p:tgtEl>
                                        <p:attrNameLst>
                                          <p:attrName>style.opacity</p:attrName>
                                        </p:attrNameLst>
                                      </p:cBhvr>
                                      <p:to>
                                        <p:strVal val="0.25"/>
                                      </p:to>
                                    </p:set>
                                    <p:animEffect filter="image" prLst="opacity: 0.25">
                                      <p:cBhvr rctx="IE">
                                        <p:cTn id="55" dur="indefinite"/>
                                        <p:tgtEl>
                                          <p:spTgt spid="8">
                                            <p:txEl>
                                              <p:pRg st="0" end="0"/>
                                            </p:txEl>
                                          </p:spTgt>
                                        </p:tgtEl>
                                      </p:cBhvr>
                                    </p:animEffect>
                                  </p:childTnLst>
                                </p:cTn>
                              </p:par>
                              <p:par>
                                <p:cTn id="56" presetID="9" presetClass="emph" presetSubtype="0" nodeType="withEffect">
                                  <p:stCondLst>
                                    <p:cond delay="0"/>
                                  </p:stCondLst>
                                  <p:childTnLst>
                                    <p:set>
                                      <p:cBhvr>
                                        <p:cTn id="57" dur="indefinite"/>
                                        <p:tgtEl>
                                          <p:spTgt spid="8">
                                            <p:txEl>
                                              <p:pRg st="1" end="1"/>
                                            </p:txEl>
                                          </p:spTgt>
                                        </p:tgtEl>
                                        <p:attrNameLst>
                                          <p:attrName>style.opacity</p:attrName>
                                        </p:attrNameLst>
                                      </p:cBhvr>
                                      <p:to>
                                        <p:strVal val="0.25"/>
                                      </p:to>
                                    </p:set>
                                    <p:animEffect filter="image" prLst="opacity: 0.25">
                                      <p:cBhvr rctx="IE">
                                        <p:cTn id="58" dur="indefinite"/>
                                        <p:tgtEl>
                                          <p:spTgt spid="8">
                                            <p:txEl>
                                              <p:pRg st="1" end="1"/>
                                            </p:txEl>
                                          </p:spTgt>
                                        </p:tgtEl>
                                      </p:cBhvr>
                                    </p:animEffect>
                                  </p:childTnLst>
                                </p:cTn>
                              </p:par>
                              <p:par>
                                <p:cTn id="59" presetID="9" presetClass="emph" presetSubtype="0" nodeType="withEffect">
                                  <p:stCondLst>
                                    <p:cond delay="0"/>
                                  </p:stCondLst>
                                  <p:childTnLst>
                                    <p:set>
                                      <p:cBhvr>
                                        <p:cTn id="60" dur="indefinite"/>
                                        <p:tgtEl>
                                          <p:spTgt spid="8">
                                            <p:txEl>
                                              <p:pRg st="2" end="2"/>
                                            </p:txEl>
                                          </p:spTgt>
                                        </p:tgtEl>
                                        <p:attrNameLst>
                                          <p:attrName>style.opacity</p:attrName>
                                        </p:attrNameLst>
                                      </p:cBhvr>
                                      <p:to>
                                        <p:strVal val="0.25"/>
                                      </p:to>
                                    </p:set>
                                    <p:animEffect filter="image" prLst="opacity: 0.25">
                                      <p:cBhvr rctx="IE">
                                        <p:cTn id="61" dur="indefinite"/>
                                        <p:tgtEl>
                                          <p:spTgt spid="8">
                                            <p:txEl>
                                              <p:pRg st="2" end="2"/>
                                            </p:txEl>
                                          </p:spTgt>
                                        </p:tgtEl>
                                      </p:cBhvr>
                                    </p:animEffect>
                                  </p:childTnLst>
                                </p:cTn>
                              </p:par>
                              <p:par>
                                <p:cTn id="62" presetID="9" presetClass="emph" presetSubtype="0" nodeType="withEffect">
                                  <p:stCondLst>
                                    <p:cond delay="0"/>
                                  </p:stCondLst>
                                  <p:childTnLst>
                                    <p:set>
                                      <p:cBhvr>
                                        <p:cTn id="63" dur="indefinite"/>
                                        <p:tgtEl>
                                          <p:spTgt spid="8">
                                            <p:txEl>
                                              <p:pRg st="3" end="3"/>
                                            </p:txEl>
                                          </p:spTgt>
                                        </p:tgtEl>
                                        <p:attrNameLst>
                                          <p:attrName>style.opacity</p:attrName>
                                        </p:attrNameLst>
                                      </p:cBhvr>
                                      <p:to>
                                        <p:strVal val="0.25"/>
                                      </p:to>
                                    </p:set>
                                    <p:animEffect filter="image" prLst="opacity: 0.25">
                                      <p:cBhvr rctx="IE">
                                        <p:cTn id="64" dur="indefinite"/>
                                        <p:tgtEl>
                                          <p:spTgt spid="8">
                                            <p:txEl>
                                              <p:pRg st="3" end="3"/>
                                            </p:txEl>
                                          </p:spTgt>
                                        </p:tgtEl>
                                      </p:cBhvr>
                                    </p:animEffect>
                                  </p:childTnLst>
                                </p:cTn>
                              </p:par>
                              <p:par>
                                <p:cTn id="65" presetID="9" presetClass="emph" presetSubtype="0" nodeType="withEffect">
                                  <p:stCondLst>
                                    <p:cond delay="0"/>
                                  </p:stCondLst>
                                  <p:childTnLst>
                                    <p:set>
                                      <p:cBhvr>
                                        <p:cTn id="66" dur="indefinite"/>
                                        <p:tgtEl>
                                          <p:spTgt spid="8">
                                            <p:txEl>
                                              <p:pRg st="4" end="4"/>
                                            </p:txEl>
                                          </p:spTgt>
                                        </p:tgtEl>
                                        <p:attrNameLst>
                                          <p:attrName>style.opacity</p:attrName>
                                        </p:attrNameLst>
                                      </p:cBhvr>
                                      <p:to>
                                        <p:strVal val="0.25"/>
                                      </p:to>
                                    </p:set>
                                    <p:animEffect filter="image" prLst="opacity: 0.25">
                                      <p:cBhvr rctx="IE">
                                        <p:cTn id="67" dur="indefinite"/>
                                        <p:tgtEl>
                                          <p:spTgt spid="8">
                                            <p:txEl>
                                              <p:pRg st="4" end="4"/>
                                            </p:txEl>
                                          </p:spTgt>
                                        </p:tgtEl>
                                      </p:cBhvr>
                                    </p:animEffect>
                                  </p:childTnLst>
                                </p:cTn>
                              </p:par>
                              <p:par>
                                <p:cTn id="68" presetID="9" presetClass="emph" presetSubtype="0" nodeType="withEffect">
                                  <p:stCondLst>
                                    <p:cond delay="0"/>
                                  </p:stCondLst>
                                  <p:childTnLst>
                                    <p:set>
                                      <p:cBhvr>
                                        <p:cTn id="69" dur="indefinite"/>
                                        <p:tgtEl>
                                          <p:spTgt spid="8">
                                            <p:txEl>
                                              <p:pRg st="5" end="5"/>
                                            </p:txEl>
                                          </p:spTgt>
                                        </p:tgtEl>
                                        <p:attrNameLst>
                                          <p:attrName>style.opacity</p:attrName>
                                        </p:attrNameLst>
                                      </p:cBhvr>
                                      <p:to>
                                        <p:strVal val="0.25"/>
                                      </p:to>
                                    </p:set>
                                    <p:animEffect filter="image" prLst="opacity: 0.25">
                                      <p:cBhvr rctx="IE">
                                        <p:cTn id="70" dur="indefinite"/>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0">
  <p:cSld>
    <p:bg>
      <p:bgPr>
        <a:blipFill>
          <a:blip r:embed="rId3">
            <a:alphaModFix amt="15000"/>
          </a:blip>
          <a:stretch>
            <a:fillRect/>
          </a:stretch>
        </a:blipFill>
        <a:effectLst/>
      </p:bgPr>
    </p:bg>
    <p:spTree>
      <p:nvGrpSpPr>
        <p:cNvPr id="1" name=""/>
        <p:cNvGrpSpPr/>
        <p:nvPr/>
      </p:nvGrpSpPr>
      <p:grpSpPr>
        <a:xfrm>
          <a:off x="0" y="0"/>
          <a:ext cx="0" cy="0"/>
          <a:chOff x="0" y="0"/>
          <a:chExt cx="0" cy="0"/>
        </a:xfrm>
      </p:grpSpPr>
      <p:sp>
        <p:nvSpPr>
          <p:cNvPr id="6" name="Title 1"/>
          <p:cNvSpPr txBox="1">
            <a:spLocks/>
          </p:cNvSpPr>
          <p:nvPr/>
        </p:nvSpPr>
        <p:spPr>
          <a:xfrm>
            <a:off x="247505" y="973"/>
            <a:ext cx="3734571" cy="6856054"/>
          </a:xfrm>
          <a:prstGeom prst="rect">
            <a:avLst/>
          </a:prstGeom>
        </p:spPr>
        <p:txBody>
          <a:bodyPr vert="horz" wrap="square" lIns="143407" tIns="89630" rIns="143407" bIns="8963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192">
              <a:defRPr/>
            </a:pPr>
            <a:endParaRPr lang="en-NZ" sz="4704" dirty="0">
              <a:gradFill>
                <a:gsLst>
                  <a:gs pos="2917">
                    <a:srgbClr val="FFFFFF"/>
                  </a:gs>
                  <a:gs pos="30000">
                    <a:srgbClr val="FFFFFF"/>
                  </a:gs>
                </a:gsLst>
                <a:lin ang="5400000" scaled="0"/>
              </a:gradFill>
              <a:latin typeface="Segoe UI Light"/>
            </a:endParaRPr>
          </a:p>
        </p:txBody>
      </p:sp>
      <p:sp>
        <p:nvSpPr>
          <p:cNvPr id="3" name="Title 2">
            <a:extLst>
              <a:ext uri="{FF2B5EF4-FFF2-40B4-BE49-F238E27FC236}">
                <a16:creationId xmlns:a16="http://schemas.microsoft.com/office/drawing/2014/main" id="{8916C2BA-BC63-4AAC-B8AD-2E32861BF0D5}"/>
              </a:ext>
            </a:extLst>
          </p:cNvPr>
          <p:cNvSpPr>
            <a:spLocks noGrp="1"/>
          </p:cNvSpPr>
          <p:nvPr>
            <p:ph type="title"/>
          </p:nvPr>
        </p:nvSpPr>
        <p:spPr/>
        <p:txBody>
          <a:bodyPr/>
          <a:lstStyle/>
          <a:p>
            <a:r>
              <a:rPr lang="en-NZ" dirty="0"/>
              <a:t>Custom Connectors</a:t>
            </a:r>
            <a:br>
              <a:rPr lang="en-NZ" dirty="0"/>
            </a:br>
            <a:endParaRPr lang="en-NL" dirty="0"/>
          </a:p>
        </p:txBody>
      </p:sp>
      <p:pic>
        <p:nvPicPr>
          <p:cNvPr id="10" name="Picture 2" descr="https://msflowblogscdn.azureedge.net/wp-content/uploads/2019/04/policy-templates-flow.png">
            <a:extLst>
              <a:ext uri="{FF2B5EF4-FFF2-40B4-BE49-F238E27FC236}">
                <a16:creationId xmlns:a16="http://schemas.microsoft.com/office/drawing/2014/main" id="{0F63A547-8E60-40EC-8107-C9355F7F866A}"/>
              </a:ext>
            </a:extLst>
          </p:cNvPr>
          <p:cNvPicPr>
            <a:picLocks noGrp="1" noChangeAspect="1" noChangeArrowheads="1"/>
          </p:cNvPicPr>
          <p:nvPr>
            <p:ph idx="4294967295"/>
          </p:nvPr>
        </p:nvPicPr>
        <p:blipFill>
          <a:blip r:embed="rId4">
            <a:extLst>
              <a:ext uri="{28A0092B-C50C-407E-A947-70E740481C1C}">
                <a14:useLocalDpi xmlns:a14="http://schemas.microsoft.com/office/drawing/2010/main" val="0"/>
              </a:ext>
            </a:extLst>
          </a:blip>
          <a:srcRect/>
          <a:stretch>
            <a:fillRect/>
          </a:stretch>
        </p:blipFill>
        <p:spPr bwMode="auto">
          <a:xfrm>
            <a:off x="2376487" y="1490662"/>
            <a:ext cx="7439025" cy="3876675"/>
          </a:xfrm>
          <a:prstGeom prst="rect">
            <a:avLst/>
          </a:prstGeom>
          <a:blipFill>
            <a:blip r:embed="rId3">
              <a:alphaModFix amt="15000"/>
            </a:blip>
            <a:stretch>
              <a:fillRect/>
            </a:stretch>
          </a:blipFill>
        </p:spPr>
      </p:pic>
    </p:spTree>
    <p:extLst>
      <p:ext uri="{BB962C8B-B14F-4D97-AF65-F5344CB8AC3E}">
        <p14:creationId xmlns:p14="http://schemas.microsoft.com/office/powerpoint/2010/main" val="8479064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DB7D68-C0E7-4FEF-8589-9201D0A52BF1}"/>
              </a:ext>
            </a:extLst>
          </p:cNvPr>
          <p:cNvSpPr>
            <a:spLocks noGrp="1"/>
          </p:cNvSpPr>
          <p:nvPr>
            <p:ph type="title"/>
          </p:nvPr>
        </p:nvSpPr>
        <p:spPr/>
        <p:txBody>
          <a:bodyPr/>
          <a:lstStyle/>
          <a:p>
            <a:r>
              <a:rPr lang="en-US" dirty="0"/>
              <a:t>Messages</a:t>
            </a:r>
            <a:endParaRPr lang="nl-NL" dirty="0"/>
          </a:p>
        </p:txBody>
      </p:sp>
    </p:spTree>
    <p:extLst>
      <p:ext uri="{BB962C8B-B14F-4D97-AF65-F5344CB8AC3E}">
        <p14:creationId xmlns:p14="http://schemas.microsoft.com/office/powerpoint/2010/main" val="114132546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Speaker info</a:t>
            </a:r>
          </a:p>
        </p:txBody>
      </p:sp>
      <p:sp>
        <p:nvSpPr>
          <p:cNvPr id="8" name="Text Placeholder 2">
            <a:extLst>
              <a:ext uri="{FF2B5EF4-FFF2-40B4-BE49-F238E27FC236}">
                <a16:creationId xmlns:a16="http://schemas.microsoft.com/office/drawing/2014/main" id="{119E2D7C-6D60-4EBE-832D-53054BBCE003}"/>
              </a:ext>
            </a:extLst>
          </p:cNvPr>
          <p:cNvSpPr>
            <a:spLocks noGrp="1"/>
          </p:cNvSpPr>
          <p:nvPr>
            <p:ph type="body" sz="quarter" idx="10"/>
          </p:nvPr>
        </p:nvSpPr>
        <p:spPr>
          <a:xfrm>
            <a:off x="2274126" y="2383776"/>
            <a:ext cx="8236031" cy="2357953"/>
          </a:xfrm>
        </p:spPr>
        <p:txBody>
          <a:bodyPr/>
          <a:lstStyle/>
          <a:p>
            <a:pPr marL="0" indent="0">
              <a:spcAft>
                <a:spcPts val="500"/>
              </a:spcAft>
              <a:buNone/>
            </a:pPr>
            <a:r>
              <a:rPr lang="en-US" sz="2600" dirty="0">
                <a:solidFill>
                  <a:srgbClr val="00BCF3"/>
                </a:solidFill>
              </a:rPr>
              <a:t>Eldert Grootenboer </a:t>
            </a:r>
          </a:p>
          <a:p>
            <a:pPr>
              <a:lnSpc>
                <a:spcPts val="1800"/>
              </a:lnSpc>
              <a:spcAft>
                <a:spcPts val="500"/>
              </a:spcAft>
            </a:pPr>
            <a:r>
              <a:rPr lang="en-US" sz="1400" i="1" dirty="0">
                <a:solidFill>
                  <a:schemeClr val="tx1"/>
                </a:solidFill>
                <a:latin typeface="Segoe Pro SemiLight" charset="0"/>
                <a:ea typeface="Segoe Pro SemiLight" charset="0"/>
                <a:cs typeface="Segoe Pro SemiLight" charset="0"/>
              </a:rPr>
              <a:t>Azure MVP and Technology Lead</a:t>
            </a:r>
            <a:endParaRPr lang="en-US" sz="1400" i="1" dirty="0">
              <a:solidFill>
                <a:schemeClr val="bg2">
                  <a:lumMod val="10000"/>
                </a:schemeClr>
              </a:solidFill>
              <a:latin typeface="Segoe Pro SemiLight" charset="0"/>
              <a:ea typeface="Segoe Pro SemiLight" charset="0"/>
              <a:cs typeface="Segoe Pro SemiLight" charset="0"/>
            </a:endParaRPr>
          </a:p>
          <a:p>
            <a:pPr>
              <a:lnSpc>
                <a:spcPts val="1800"/>
              </a:lnSpc>
            </a:pPr>
            <a:r>
              <a:rPr lang="en-GB" sz="1400" dirty="0">
                <a:solidFill>
                  <a:schemeClr val="tx1"/>
                </a:solidFill>
              </a:rPr>
              <a:t>Eldert can be described as an Azure MVP, Technology Lead, Cloud Solution Architect, blogger, public speaker and technical author. He can regularly be seen on conferences and user groups, speaking on Cloud related topics, with a strong focus on Azure. His experience with the Cloud comes from his daily work with these technologies in many innovative projects with various clients, as well as his drive to further dive into the latest developments in his spare time. Eldert enjoys sharing his knowledge with the community, and believes this is the best way to each other obtain more and better opportunities.</a:t>
            </a:r>
            <a:endParaRPr lang="en-US" sz="1400" dirty="0">
              <a:solidFill>
                <a:schemeClr val="tx1"/>
              </a:solidFill>
            </a:endParaRPr>
          </a:p>
        </p:txBody>
      </p:sp>
      <p:pic>
        <p:nvPicPr>
          <p:cNvPr id="4" name="Picture 3" descr="A person wearing glasses&#10;&#10;Description automatically generated with medium confidence">
            <a:extLst>
              <a:ext uri="{FF2B5EF4-FFF2-40B4-BE49-F238E27FC236}">
                <a16:creationId xmlns:a16="http://schemas.microsoft.com/office/drawing/2014/main" id="{DEB4C1FA-58B1-4038-8AC3-3CBE10CF70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240" y="2239380"/>
            <a:ext cx="1971303" cy="1971303"/>
          </a:xfrm>
          <a:prstGeom prst="flowChartConnector">
            <a:avLst/>
          </a:prstGeom>
        </p:spPr>
      </p:pic>
    </p:spTree>
    <p:extLst>
      <p:ext uri="{BB962C8B-B14F-4D97-AF65-F5344CB8AC3E}">
        <p14:creationId xmlns:p14="http://schemas.microsoft.com/office/powerpoint/2010/main" val="1452687203"/>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732464"/>
          </a:xfrm>
          <a:noFill/>
          <a:effectLst/>
        </p:spPr>
        <p:txBody>
          <a:bodyPr vert="horz" wrap="square" lIns="146304" tIns="91440" rIns="146304" bIns="91440" rtlCol="0" anchor="t">
            <a:noAutofit/>
          </a:bodyPr>
          <a:lstStyle/>
          <a:p>
            <a:r>
              <a:rPr lang="en-US" dirty="0"/>
              <a:t>Enterprise Messaging as a Service</a:t>
            </a:r>
          </a:p>
        </p:txBody>
      </p:sp>
      <p:sp>
        <p:nvSpPr>
          <p:cNvPr id="3" name="Text Placeholder 2"/>
          <p:cNvSpPr>
            <a:spLocks noGrp="1"/>
          </p:cNvSpPr>
          <p:nvPr>
            <p:ph type="body" sz="quarter" idx="10"/>
          </p:nvPr>
        </p:nvSpPr>
        <p:spPr>
          <a:xfrm>
            <a:off x="267683" y="1084506"/>
            <a:ext cx="11655078" cy="4697316"/>
          </a:xfrm>
          <a:noFill/>
          <a:effectLst/>
        </p:spPr>
        <p:txBody>
          <a:bodyPr vert="horz" wrap="square" lIns="146304" tIns="91440" rIns="146304" bIns="91440" rtlCol="0" anchor="t">
            <a:noAutofit/>
          </a:bodyPr>
          <a:lstStyle/>
          <a:p>
            <a:r>
              <a:rPr lang="en-US" dirty="0"/>
              <a:t>Queues &amp; Topics</a:t>
            </a:r>
          </a:p>
          <a:p>
            <a:r>
              <a:rPr lang="en-US" dirty="0"/>
              <a:t>Reliable asynchronous communication</a:t>
            </a:r>
          </a:p>
          <a:p>
            <a:r>
              <a:rPr lang="en-US" dirty="0"/>
              <a:t>Message headers</a:t>
            </a:r>
          </a:p>
          <a:p>
            <a:r>
              <a:rPr lang="en-US" dirty="0"/>
              <a:t>Routing and filtering</a:t>
            </a:r>
          </a:p>
          <a:p>
            <a:r>
              <a:rPr lang="en-US" dirty="0"/>
              <a:t>Rich features</a:t>
            </a:r>
          </a:p>
        </p:txBody>
      </p:sp>
    </p:spTree>
    <p:extLst>
      <p:ext uri="{BB962C8B-B14F-4D97-AF65-F5344CB8AC3E}">
        <p14:creationId xmlns:p14="http://schemas.microsoft.com/office/powerpoint/2010/main" val="23200196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9" presetClass="emph" presetSubtype="0" nodeType="withEffect">
                                  <p:stCondLst>
                                    <p:cond delay="0"/>
                                  </p:stCondLst>
                                  <p:childTnLst>
                                    <p:set>
                                      <p:cBhvr>
                                        <p:cTn id="29" dur="indefinite"/>
                                        <p:tgtEl>
                                          <p:spTgt spid="3">
                                            <p:txEl>
                                              <p:pRg st="0" end="0"/>
                                            </p:txEl>
                                          </p:spTgt>
                                        </p:tgtEl>
                                        <p:attrNameLst>
                                          <p:attrName>style.opacity</p:attrName>
                                        </p:attrNameLst>
                                      </p:cBhvr>
                                      <p:to>
                                        <p:strVal val="0.25"/>
                                      </p:to>
                                    </p:set>
                                    <p:animEffect filter="image" prLst="opacity: 0.25">
                                      <p:cBhvr rctx="IE">
                                        <p:cTn id="30" dur="indefinite"/>
                                        <p:tgtEl>
                                          <p:spTgt spid="3">
                                            <p:txEl>
                                              <p:pRg st="0" end="0"/>
                                            </p:txEl>
                                          </p:spTgt>
                                        </p:tgtEl>
                                      </p:cBhvr>
                                    </p:animEffect>
                                  </p:childTnLst>
                                </p:cTn>
                              </p:par>
                              <p:par>
                                <p:cTn id="31" presetID="9" presetClass="emph" presetSubtype="0" nodeType="withEffect">
                                  <p:stCondLst>
                                    <p:cond delay="0"/>
                                  </p:stCondLst>
                                  <p:childTnLst>
                                    <p:set>
                                      <p:cBhvr>
                                        <p:cTn id="32" dur="indefinite"/>
                                        <p:tgtEl>
                                          <p:spTgt spid="3">
                                            <p:txEl>
                                              <p:pRg st="1" end="1"/>
                                            </p:txEl>
                                          </p:spTgt>
                                        </p:tgtEl>
                                        <p:attrNameLst>
                                          <p:attrName>style.opacity</p:attrName>
                                        </p:attrNameLst>
                                      </p:cBhvr>
                                      <p:to>
                                        <p:strVal val="0.25"/>
                                      </p:to>
                                    </p:set>
                                    <p:animEffect filter="image" prLst="opacity: 0.25">
                                      <p:cBhvr rctx="IE">
                                        <p:cTn id="33" dur="indefinite"/>
                                        <p:tgtEl>
                                          <p:spTgt spid="3">
                                            <p:txEl>
                                              <p:pRg st="1" end="1"/>
                                            </p:txEl>
                                          </p:spTgt>
                                        </p:tgtEl>
                                      </p:cBhvr>
                                    </p:animEffect>
                                  </p:childTnLst>
                                </p:cTn>
                              </p:par>
                              <p:par>
                                <p:cTn id="34" presetID="9" presetClass="emph" presetSubtype="0" nodeType="withEffect">
                                  <p:stCondLst>
                                    <p:cond delay="0"/>
                                  </p:stCondLst>
                                  <p:childTnLst>
                                    <p:set>
                                      <p:cBhvr>
                                        <p:cTn id="35" dur="indefinite"/>
                                        <p:tgtEl>
                                          <p:spTgt spid="3">
                                            <p:txEl>
                                              <p:pRg st="2" end="2"/>
                                            </p:txEl>
                                          </p:spTgt>
                                        </p:tgtEl>
                                        <p:attrNameLst>
                                          <p:attrName>style.opacity</p:attrName>
                                        </p:attrNameLst>
                                      </p:cBhvr>
                                      <p:to>
                                        <p:strVal val="0.25"/>
                                      </p:to>
                                    </p:set>
                                    <p:animEffect filter="image" prLst="opacity: 0.25">
                                      <p:cBhvr rctx="IE">
                                        <p:cTn id="36" dur="indefinite"/>
                                        <p:tgtEl>
                                          <p:spTgt spid="3">
                                            <p:txEl>
                                              <p:pRg st="2" end="2"/>
                                            </p:txEl>
                                          </p:spTgt>
                                        </p:tgtEl>
                                      </p:cBhvr>
                                    </p:animEffect>
                                  </p:childTnLst>
                                </p:cTn>
                              </p:par>
                              <p:par>
                                <p:cTn id="37" presetID="9" presetClass="emph" presetSubtype="0" nodeType="withEffect">
                                  <p:stCondLst>
                                    <p:cond delay="0"/>
                                  </p:stCondLst>
                                  <p:childTnLst>
                                    <p:set>
                                      <p:cBhvr>
                                        <p:cTn id="38" dur="indefinite"/>
                                        <p:tgtEl>
                                          <p:spTgt spid="3">
                                            <p:txEl>
                                              <p:pRg st="3" end="3"/>
                                            </p:txEl>
                                          </p:spTgt>
                                        </p:tgtEl>
                                        <p:attrNameLst>
                                          <p:attrName>style.opacity</p:attrName>
                                        </p:attrNameLst>
                                      </p:cBhvr>
                                      <p:to>
                                        <p:strVal val="0.25"/>
                                      </p:to>
                                    </p:set>
                                    <p:animEffect filter="image" prLst="opacity: 0.25">
                                      <p:cBhvr rctx="IE">
                                        <p:cTn id="39" dur="indefinite"/>
                                        <p:tgtEl>
                                          <p:spTgt spid="3">
                                            <p:txEl>
                                              <p:pRg st="3" end="3"/>
                                            </p:txEl>
                                          </p:spTgt>
                                        </p:tgtEl>
                                      </p:cBhvr>
                                    </p:animEffect>
                                  </p:childTnLst>
                                </p:cTn>
                              </p:par>
                              <p:par>
                                <p:cTn id="40" presetID="9" presetClass="emph" presetSubtype="0" nodeType="withEffect">
                                  <p:stCondLst>
                                    <p:cond delay="0"/>
                                  </p:stCondLst>
                                  <p:childTnLst>
                                    <p:set>
                                      <p:cBhvr>
                                        <p:cTn id="41" dur="indefinite"/>
                                        <p:tgtEl>
                                          <p:spTgt spid="3">
                                            <p:txEl>
                                              <p:pRg st="4" end="4"/>
                                            </p:txEl>
                                          </p:spTgt>
                                        </p:tgtEl>
                                        <p:attrNameLst>
                                          <p:attrName>style.opacity</p:attrName>
                                        </p:attrNameLst>
                                      </p:cBhvr>
                                      <p:to>
                                        <p:strVal val="0.25"/>
                                      </p:to>
                                    </p:set>
                                    <p:animEffect filter="image" prLst="opacity: 0.25">
                                      <p:cBhvr rctx="IE">
                                        <p:cTn id="42" dur="indefinite"/>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C81A4-7FE3-4BDE-9629-3FBBD8A67A6F}"/>
              </a:ext>
            </a:extLst>
          </p:cNvPr>
          <p:cNvSpPr>
            <a:spLocks noGrp="1"/>
          </p:cNvSpPr>
          <p:nvPr>
            <p:ph type="title"/>
          </p:nvPr>
        </p:nvSpPr>
        <p:spPr>
          <a:xfrm>
            <a:off x="269240" y="289512"/>
            <a:ext cx="11655840" cy="732464"/>
          </a:xfrm>
          <a:noFill/>
          <a:effectLst/>
        </p:spPr>
        <p:txBody>
          <a:bodyPr vert="horz" wrap="square" lIns="146304" tIns="91440" rIns="146304" bIns="91440" rtlCol="0" anchor="t">
            <a:noAutofit/>
          </a:bodyPr>
          <a:lstStyle/>
          <a:p>
            <a:r>
              <a:rPr lang="en-US"/>
              <a:t>Features of Service Bus</a:t>
            </a:r>
            <a:endParaRPr lang="en-US" dirty="0"/>
          </a:p>
        </p:txBody>
      </p:sp>
      <p:sp>
        <p:nvSpPr>
          <p:cNvPr id="3" name="Text Placeholder 2">
            <a:extLst>
              <a:ext uri="{FF2B5EF4-FFF2-40B4-BE49-F238E27FC236}">
                <a16:creationId xmlns:a16="http://schemas.microsoft.com/office/drawing/2014/main" id="{7769FD5B-4735-42C9-A427-8EABF87F9566}"/>
              </a:ext>
            </a:extLst>
          </p:cNvPr>
          <p:cNvSpPr>
            <a:spLocks noGrp="1"/>
          </p:cNvSpPr>
          <p:nvPr>
            <p:ph type="body" sz="quarter" idx="10"/>
          </p:nvPr>
        </p:nvSpPr>
        <p:spPr>
          <a:xfrm>
            <a:off x="267683" y="1084506"/>
            <a:ext cx="11655078" cy="4697316"/>
          </a:xfrm>
          <a:noFill/>
          <a:effectLst/>
        </p:spPr>
        <p:txBody>
          <a:bodyPr vert="horz" wrap="square" lIns="146304" tIns="91440" rIns="146304" bIns="91440" rtlCol="0" anchor="t">
            <a:noAutofit/>
          </a:bodyPr>
          <a:lstStyle/>
          <a:p>
            <a:r>
              <a:rPr lang="en-US" sz="1600" dirty="0"/>
              <a:t>Scheduled delivery</a:t>
            </a:r>
          </a:p>
          <a:p>
            <a:r>
              <a:rPr lang="en-US" sz="1600" dirty="0"/>
              <a:t>Time To Live</a:t>
            </a:r>
          </a:p>
          <a:p>
            <a:r>
              <a:rPr lang="en-US" sz="1600" dirty="0" err="1"/>
              <a:t>ForwardTo</a:t>
            </a:r>
            <a:endParaRPr lang="en-US" sz="1600" dirty="0"/>
          </a:p>
          <a:p>
            <a:r>
              <a:rPr lang="en-US" sz="1600" dirty="0"/>
              <a:t>Defer</a:t>
            </a:r>
          </a:p>
          <a:p>
            <a:r>
              <a:rPr lang="en-US" sz="1600" dirty="0"/>
              <a:t>Sessions</a:t>
            </a:r>
          </a:p>
          <a:p>
            <a:r>
              <a:rPr lang="en-US" sz="1600" dirty="0"/>
              <a:t>Batching</a:t>
            </a:r>
          </a:p>
          <a:p>
            <a:r>
              <a:rPr lang="en-US" sz="1600" dirty="0"/>
              <a:t>Auto-delete queue on idle</a:t>
            </a:r>
          </a:p>
          <a:p>
            <a:r>
              <a:rPr lang="en-US" sz="1600" dirty="0" err="1"/>
              <a:t>OnMessage</a:t>
            </a:r>
            <a:endParaRPr lang="en-US" sz="1600" dirty="0"/>
          </a:p>
          <a:p>
            <a:r>
              <a:rPr lang="en-US" sz="1600" dirty="0"/>
              <a:t>Duplicate detection</a:t>
            </a:r>
          </a:p>
          <a:p>
            <a:r>
              <a:rPr lang="en-US" sz="1600" dirty="0"/>
              <a:t>Actions</a:t>
            </a:r>
          </a:p>
          <a:p>
            <a:r>
              <a:rPr lang="en-US" sz="1600" dirty="0"/>
              <a:t>Transactions</a:t>
            </a:r>
          </a:p>
          <a:p>
            <a:r>
              <a:rPr lang="en-US" sz="1600" dirty="0"/>
              <a:t>Poison message handling</a:t>
            </a:r>
          </a:p>
        </p:txBody>
      </p:sp>
    </p:spTree>
    <p:extLst>
      <p:ext uri="{BB962C8B-B14F-4D97-AF65-F5344CB8AC3E}">
        <p14:creationId xmlns:p14="http://schemas.microsoft.com/office/powerpoint/2010/main" val="22526451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par>
                                <p:cTn id="63" presetID="9" presetClass="emph" presetSubtype="0" nodeType="withEffect">
                                  <p:stCondLst>
                                    <p:cond delay="0"/>
                                  </p:stCondLst>
                                  <p:childTnLst>
                                    <p:set>
                                      <p:cBhvr>
                                        <p:cTn id="64" dur="indefinite"/>
                                        <p:tgtEl>
                                          <p:spTgt spid="3">
                                            <p:txEl>
                                              <p:pRg st="0" end="0"/>
                                            </p:txEl>
                                          </p:spTgt>
                                        </p:tgtEl>
                                        <p:attrNameLst>
                                          <p:attrName>style.opacity</p:attrName>
                                        </p:attrNameLst>
                                      </p:cBhvr>
                                      <p:to>
                                        <p:strVal val="0.25"/>
                                      </p:to>
                                    </p:set>
                                    <p:animEffect filter="image" prLst="opacity: 0.25">
                                      <p:cBhvr rctx="IE">
                                        <p:cTn id="65" dur="indefinite"/>
                                        <p:tgtEl>
                                          <p:spTgt spid="3">
                                            <p:txEl>
                                              <p:pRg st="0" end="0"/>
                                            </p:txEl>
                                          </p:spTgt>
                                        </p:tgtEl>
                                      </p:cBhvr>
                                    </p:animEffect>
                                  </p:childTnLst>
                                </p:cTn>
                              </p:par>
                              <p:par>
                                <p:cTn id="66" presetID="9" presetClass="emph" presetSubtype="0" nodeType="withEffect">
                                  <p:stCondLst>
                                    <p:cond delay="0"/>
                                  </p:stCondLst>
                                  <p:childTnLst>
                                    <p:set>
                                      <p:cBhvr>
                                        <p:cTn id="67" dur="indefinite"/>
                                        <p:tgtEl>
                                          <p:spTgt spid="3">
                                            <p:txEl>
                                              <p:pRg st="1" end="1"/>
                                            </p:txEl>
                                          </p:spTgt>
                                        </p:tgtEl>
                                        <p:attrNameLst>
                                          <p:attrName>style.opacity</p:attrName>
                                        </p:attrNameLst>
                                      </p:cBhvr>
                                      <p:to>
                                        <p:strVal val="0.25"/>
                                      </p:to>
                                    </p:set>
                                    <p:animEffect filter="image" prLst="opacity: 0.25">
                                      <p:cBhvr rctx="IE">
                                        <p:cTn id="68" dur="indefinite"/>
                                        <p:tgtEl>
                                          <p:spTgt spid="3">
                                            <p:txEl>
                                              <p:pRg st="1" end="1"/>
                                            </p:txEl>
                                          </p:spTgt>
                                        </p:tgtEl>
                                      </p:cBhvr>
                                    </p:animEffect>
                                  </p:childTnLst>
                                </p:cTn>
                              </p:par>
                              <p:par>
                                <p:cTn id="69" presetID="9" presetClass="emph" presetSubtype="0" nodeType="withEffect">
                                  <p:stCondLst>
                                    <p:cond delay="0"/>
                                  </p:stCondLst>
                                  <p:childTnLst>
                                    <p:set>
                                      <p:cBhvr>
                                        <p:cTn id="70" dur="indefinite"/>
                                        <p:tgtEl>
                                          <p:spTgt spid="3">
                                            <p:txEl>
                                              <p:pRg st="2" end="2"/>
                                            </p:txEl>
                                          </p:spTgt>
                                        </p:tgtEl>
                                        <p:attrNameLst>
                                          <p:attrName>style.opacity</p:attrName>
                                        </p:attrNameLst>
                                      </p:cBhvr>
                                      <p:to>
                                        <p:strVal val="0.25"/>
                                      </p:to>
                                    </p:set>
                                    <p:animEffect filter="image" prLst="opacity: 0.25">
                                      <p:cBhvr rctx="IE">
                                        <p:cTn id="71" dur="indefinite"/>
                                        <p:tgtEl>
                                          <p:spTgt spid="3">
                                            <p:txEl>
                                              <p:pRg st="2" end="2"/>
                                            </p:txEl>
                                          </p:spTgt>
                                        </p:tgtEl>
                                      </p:cBhvr>
                                    </p:animEffect>
                                  </p:childTnLst>
                                </p:cTn>
                              </p:par>
                              <p:par>
                                <p:cTn id="72" presetID="9" presetClass="emph" presetSubtype="0" nodeType="withEffect">
                                  <p:stCondLst>
                                    <p:cond delay="0"/>
                                  </p:stCondLst>
                                  <p:childTnLst>
                                    <p:set>
                                      <p:cBhvr>
                                        <p:cTn id="73" dur="indefinite"/>
                                        <p:tgtEl>
                                          <p:spTgt spid="3">
                                            <p:txEl>
                                              <p:pRg st="3" end="3"/>
                                            </p:txEl>
                                          </p:spTgt>
                                        </p:tgtEl>
                                        <p:attrNameLst>
                                          <p:attrName>style.opacity</p:attrName>
                                        </p:attrNameLst>
                                      </p:cBhvr>
                                      <p:to>
                                        <p:strVal val="0.25"/>
                                      </p:to>
                                    </p:set>
                                    <p:animEffect filter="image" prLst="opacity: 0.25">
                                      <p:cBhvr rctx="IE">
                                        <p:cTn id="74" dur="indefinite"/>
                                        <p:tgtEl>
                                          <p:spTgt spid="3">
                                            <p:txEl>
                                              <p:pRg st="3" end="3"/>
                                            </p:txEl>
                                          </p:spTgt>
                                        </p:tgtEl>
                                      </p:cBhvr>
                                    </p:animEffect>
                                  </p:childTnLst>
                                </p:cTn>
                              </p:par>
                              <p:par>
                                <p:cTn id="75" presetID="9" presetClass="emph" presetSubtype="0" nodeType="withEffect">
                                  <p:stCondLst>
                                    <p:cond delay="0"/>
                                  </p:stCondLst>
                                  <p:childTnLst>
                                    <p:set>
                                      <p:cBhvr>
                                        <p:cTn id="76" dur="indefinite"/>
                                        <p:tgtEl>
                                          <p:spTgt spid="3">
                                            <p:txEl>
                                              <p:pRg st="4" end="4"/>
                                            </p:txEl>
                                          </p:spTgt>
                                        </p:tgtEl>
                                        <p:attrNameLst>
                                          <p:attrName>style.opacity</p:attrName>
                                        </p:attrNameLst>
                                      </p:cBhvr>
                                      <p:to>
                                        <p:strVal val="0.25"/>
                                      </p:to>
                                    </p:set>
                                    <p:animEffect filter="image" prLst="opacity: 0.25">
                                      <p:cBhvr rctx="IE">
                                        <p:cTn id="77" dur="indefinite"/>
                                        <p:tgtEl>
                                          <p:spTgt spid="3">
                                            <p:txEl>
                                              <p:pRg st="4" end="4"/>
                                            </p:txEl>
                                          </p:spTgt>
                                        </p:tgtEl>
                                      </p:cBhvr>
                                    </p:animEffect>
                                  </p:childTnLst>
                                </p:cTn>
                              </p:par>
                              <p:par>
                                <p:cTn id="78" presetID="9" presetClass="emph" presetSubtype="0" nodeType="withEffect">
                                  <p:stCondLst>
                                    <p:cond delay="0"/>
                                  </p:stCondLst>
                                  <p:childTnLst>
                                    <p:set>
                                      <p:cBhvr>
                                        <p:cTn id="79" dur="indefinite"/>
                                        <p:tgtEl>
                                          <p:spTgt spid="3">
                                            <p:txEl>
                                              <p:pRg st="5" end="5"/>
                                            </p:txEl>
                                          </p:spTgt>
                                        </p:tgtEl>
                                        <p:attrNameLst>
                                          <p:attrName>style.opacity</p:attrName>
                                        </p:attrNameLst>
                                      </p:cBhvr>
                                      <p:to>
                                        <p:strVal val="0.25"/>
                                      </p:to>
                                    </p:set>
                                    <p:animEffect filter="image" prLst="opacity: 0.25">
                                      <p:cBhvr rctx="IE">
                                        <p:cTn id="80" dur="indefinite"/>
                                        <p:tgtEl>
                                          <p:spTgt spid="3">
                                            <p:txEl>
                                              <p:pRg st="5" end="5"/>
                                            </p:txEl>
                                          </p:spTgt>
                                        </p:tgtEl>
                                      </p:cBhvr>
                                    </p:animEffect>
                                  </p:childTnLst>
                                </p:cTn>
                              </p:par>
                              <p:par>
                                <p:cTn id="81" presetID="9" presetClass="emph" presetSubtype="0" nodeType="withEffect">
                                  <p:stCondLst>
                                    <p:cond delay="0"/>
                                  </p:stCondLst>
                                  <p:childTnLst>
                                    <p:set>
                                      <p:cBhvr>
                                        <p:cTn id="82" dur="indefinite"/>
                                        <p:tgtEl>
                                          <p:spTgt spid="3">
                                            <p:txEl>
                                              <p:pRg st="6" end="6"/>
                                            </p:txEl>
                                          </p:spTgt>
                                        </p:tgtEl>
                                        <p:attrNameLst>
                                          <p:attrName>style.opacity</p:attrName>
                                        </p:attrNameLst>
                                      </p:cBhvr>
                                      <p:to>
                                        <p:strVal val="0.25"/>
                                      </p:to>
                                    </p:set>
                                    <p:animEffect filter="image" prLst="opacity: 0.25">
                                      <p:cBhvr rctx="IE">
                                        <p:cTn id="83" dur="indefinite"/>
                                        <p:tgtEl>
                                          <p:spTgt spid="3">
                                            <p:txEl>
                                              <p:pRg st="6" end="6"/>
                                            </p:txEl>
                                          </p:spTgt>
                                        </p:tgtEl>
                                      </p:cBhvr>
                                    </p:animEffect>
                                  </p:childTnLst>
                                </p:cTn>
                              </p:par>
                              <p:par>
                                <p:cTn id="84" presetID="9" presetClass="emph" presetSubtype="0" nodeType="withEffect">
                                  <p:stCondLst>
                                    <p:cond delay="0"/>
                                  </p:stCondLst>
                                  <p:childTnLst>
                                    <p:set>
                                      <p:cBhvr>
                                        <p:cTn id="85" dur="indefinite"/>
                                        <p:tgtEl>
                                          <p:spTgt spid="3">
                                            <p:txEl>
                                              <p:pRg st="7" end="7"/>
                                            </p:txEl>
                                          </p:spTgt>
                                        </p:tgtEl>
                                        <p:attrNameLst>
                                          <p:attrName>style.opacity</p:attrName>
                                        </p:attrNameLst>
                                      </p:cBhvr>
                                      <p:to>
                                        <p:strVal val="0.25"/>
                                      </p:to>
                                    </p:set>
                                    <p:animEffect filter="image" prLst="opacity: 0.25">
                                      <p:cBhvr rctx="IE">
                                        <p:cTn id="86" dur="indefinite"/>
                                        <p:tgtEl>
                                          <p:spTgt spid="3">
                                            <p:txEl>
                                              <p:pRg st="7" end="7"/>
                                            </p:txEl>
                                          </p:spTgt>
                                        </p:tgtEl>
                                      </p:cBhvr>
                                    </p:animEffect>
                                  </p:childTnLst>
                                </p:cTn>
                              </p:par>
                              <p:par>
                                <p:cTn id="87" presetID="9" presetClass="emph" presetSubtype="0" nodeType="withEffect">
                                  <p:stCondLst>
                                    <p:cond delay="0"/>
                                  </p:stCondLst>
                                  <p:childTnLst>
                                    <p:set>
                                      <p:cBhvr>
                                        <p:cTn id="88" dur="indefinite"/>
                                        <p:tgtEl>
                                          <p:spTgt spid="3">
                                            <p:txEl>
                                              <p:pRg st="8" end="8"/>
                                            </p:txEl>
                                          </p:spTgt>
                                        </p:tgtEl>
                                        <p:attrNameLst>
                                          <p:attrName>style.opacity</p:attrName>
                                        </p:attrNameLst>
                                      </p:cBhvr>
                                      <p:to>
                                        <p:strVal val="0.25"/>
                                      </p:to>
                                    </p:set>
                                    <p:animEffect filter="image" prLst="opacity: 0.25">
                                      <p:cBhvr rctx="IE">
                                        <p:cTn id="89" dur="indefinite"/>
                                        <p:tgtEl>
                                          <p:spTgt spid="3">
                                            <p:txEl>
                                              <p:pRg st="8" end="8"/>
                                            </p:txEl>
                                          </p:spTgt>
                                        </p:tgtEl>
                                      </p:cBhvr>
                                    </p:animEffect>
                                  </p:childTnLst>
                                </p:cTn>
                              </p:par>
                              <p:par>
                                <p:cTn id="90" presetID="9" presetClass="emph" presetSubtype="0" nodeType="withEffect">
                                  <p:stCondLst>
                                    <p:cond delay="0"/>
                                  </p:stCondLst>
                                  <p:childTnLst>
                                    <p:set>
                                      <p:cBhvr>
                                        <p:cTn id="91" dur="indefinite"/>
                                        <p:tgtEl>
                                          <p:spTgt spid="3">
                                            <p:txEl>
                                              <p:pRg st="9" end="9"/>
                                            </p:txEl>
                                          </p:spTgt>
                                        </p:tgtEl>
                                        <p:attrNameLst>
                                          <p:attrName>style.opacity</p:attrName>
                                        </p:attrNameLst>
                                      </p:cBhvr>
                                      <p:to>
                                        <p:strVal val="0.25"/>
                                      </p:to>
                                    </p:set>
                                    <p:animEffect filter="image" prLst="opacity: 0.25">
                                      <p:cBhvr rctx="IE">
                                        <p:cTn id="92" dur="indefinite"/>
                                        <p:tgtEl>
                                          <p:spTgt spid="3">
                                            <p:txEl>
                                              <p:pRg st="9" end="9"/>
                                            </p:txEl>
                                          </p:spTgt>
                                        </p:tgtEl>
                                      </p:cBhvr>
                                    </p:animEffect>
                                  </p:childTnLst>
                                </p:cTn>
                              </p:par>
                              <p:par>
                                <p:cTn id="93" presetID="9" presetClass="emph" presetSubtype="0" nodeType="withEffect">
                                  <p:stCondLst>
                                    <p:cond delay="0"/>
                                  </p:stCondLst>
                                  <p:childTnLst>
                                    <p:set>
                                      <p:cBhvr>
                                        <p:cTn id="94" dur="indefinite"/>
                                        <p:tgtEl>
                                          <p:spTgt spid="3">
                                            <p:txEl>
                                              <p:pRg st="10" end="10"/>
                                            </p:txEl>
                                          </p:spTgt>
                                        </p:tgtEl>
                                        <p:attrNameLst>
                                          <p:attrName>style.opacity</p:attrName>
                                        </p:attrNameLst>
                                      </p:cBhvr>
                                      <p:to>
                                        <p:strVal val="0.25"/>
                                      </p:to>
                                    </p:set>
                                    <p:animEffect filter="image" prLst="opacity: 0.25">
                                      <p:cBhvr rctx="IE">
                                        <p:cTn id="95" dur="indefinite"/>
                                        <p:tgtEl>
                                          <p:spTgt spid="3">
                                            <p:txEl>
                                              <p:pRg st="10" end="10"/>
                                            </p:txEl>
                                          </p:spTgt>
                                        </p:tgtEl>
                                      </p:cBhvr>
                                    </p:animEffect>
                                  </p:childTnLst>
                                </p:cTn>
                              </p:par>
                              <p:par>
                                <p:cTn id="96" presetID="9" presetClass="emph" presetSubtype="0" nodeType="withEffect">
                                  <p:stCondLst>
                                    <p:cond delay="0"/>
                                  </p:stCondLst>
                                  <p:childTnLst>
                                    <p:set>
                                      <p:cBhvr>
                                        <p:cTn id="97" dur="indefinite"/>
                                        <p:tgtEl>
                                          <p:spTgt spid="3">
                                            <p:txEl>
                                              <p:pRg st="11" end="11"/>
                                            </p:txEl>
                                          </p:spTgt>
                                        </p:tgtEl>
                                        <p:attrNameLst>
                                          <p:attrName>style.opacity</p:attrName>
                                        </p:attrNameLst>
                                      </p:cBhvr>
                                      <p:to>
                                        <p:strVal val="0.25"/>
                                      </p:to>
                                    </p:set>
                                    <p:animEffect filter="image" prLst="opacity: 0.25">
                                      <p:cBhvr rctx="IE">
                                        <p:cTn id="98" dur="indefinite"/>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732464"/>
          </a:xfrm>
          <a:noFill/>
          <a:effectLst/>
        </p:spPr>
        <p:txBody>
          <a:bodyPr vert="horz" wrap="square" lIns="146304" tIns="91440" rIns="146304" bIns="91440" rtlCol="0" anchor="t">
            <a:noAutofit/>
          </a:bodyPr>
          <a:lstStyle/>
          <a:p>
            <a:r>
              <a:rPr lang="en-US" dirty="0"/>
              <a:t>Topics &amp; Subscriptions</a:t>
            </a:r>
          </a:p>
        </p:txBody>
      </p:sp>
      <p:sp>
        <p:nvSpPr>
          <p:cNvPr id="3" name="Text Placeholder 2"/>
          <p:cNvSpPr>
            <a:spLocks noGrp="1"/>
          </p:cNvSpPr>
          <p:nvPr>
            <p:ph type="body" sz="quarter" idx="10"/>
          </p:nvPr>
        </p:nvSpPr>
        <p:spPr>
          <a:xfrm>
            <a:off x="267683" y="1084506"/>
            <a:ext cx="11655078" cy="4697316"/>
          </a:xfrm>
          <a:noFill/>
          <a:effectLst/>
        </p:spPr>
        <p:txBody>
          <a:bodyPr vert="horz" wrap="square" lIns="146304" tIns="91440" rIns="146304" bIns="91440" rtlCol="0" anchor="t">
            <a:noAutofit/>
          </a:bodyPr>
          <a:lstStyle/>
          <a:p>
            <a:r>
              <a:rPr lang="en-US" dirty="0"/>
              <a:t>Sender only knows about Topic</a:t>
            </a:r>
          </a:p>
          <a:p>
            <a:r>
              <a:rPr lang="en-US" dirty="0"/>
              <a:t>Receivers only know about Subscriptions</a:t>
            </a:r>
          </a:p>
          <a:p>
            <a:r>
              <a:rPr lang="en-US" dirty="0"/>
              <a:t>Filters and Actions exist on Subscriptions</a:t>
            </a:r>
          </a:p>
        </p:txBody>
      </p:sp>
      <p:sp>
        <p:nvSpPr>
          <p:cNvPr id="5" name="Can 4"/>
          <p:cNvSpPr/>
          <p:nvPr/>
        </p:nvSpPr>
        <p:spPr bwMode="auto">
          <a:xfrm rot="5400000">
            <a:off x="3562109" y="3578406"/>
            <a:ext cx="1120531" cy="1718148"/>
          </a:xfrm>
          <a:prstGeom prst="can">
            <a:avLst/>
          </a:prstGeom>
          <a:solidFill>
            <a:schemeClr val="accent2">
              <a:lumMod val="60000"/>
              <a:lumOff val="4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88" fontAlgn="base">
              <a:spcBef>
                <a:spcPct val="0"/>
              </a:spcBef>
              <a:spcAft>
                <a:spcPct val="0"/>
              </a:spcAft>
            </a:pPr>
            <a:endParaRPr lang="en-US" sz="1961" kern="0" dirty="0">
              <a:gradFill>
                <a:gsLst>
                  <a:gs pos="0">
                    <a:srgbClr val="FFFFFF"/>
                  </a:gs>
                  <a:gs pos="100000">
                    <a:srgbClr val="FFFFFF"/>
                  </a:gs>
                </a:gsLst>
                <a:lin ang="5400000" scaled="0"/>
              </a:gradFill>
              <a:latin typeface="Segoe UI"/>
            </a:endParaRPr>
          </a:p>
        </p:txBody>
      </p:sp>
      <p:sp>
        <p:nvSpPr>
          <p:cNvPr id="6" name="Can 5"/>
          <p:cNvSpPr/>
          <p:nvPr/>
        </p:nvSpPr>
        <p:spPr bwMode="auto">
          <a:xfrm rot="5400000">
            <a:off x="8888093" y="4048767"/>
            <a:ext cx="777440" cy="2166359"/>
          </a:xfrm>
          <a:prstGeom prst="can">
            <a:avLst/>
          </a:prstGeom>
          <a:solidFill>
            <a:schemeClr val="accent3">
              <a:lumMod val="60000"/>
              <a:lumOff val="4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88" fontAlgn="base">
              <a:spcBef>
                <a:spcPct val="0"/>
              </a:spcBef>
              <a:spcAft>
                <a:spcPct val="0"/>
              </a:spcAft>
            </a:pPr>
            <a:endParaRPr lang="en-US" sz="1961" kern="0" dirty="0">
              <a:gradFill>
                <a:gsLst>
                  <a:gs pos="0">
                    <a:srgbClr val="FFFFFF"/>
                  </a:gs>
                  <a:gs pos="100000">
                    <a:srgbClr val="FFFFFF"/>
                  </a:gs>
                </a:gsLst>
                <a:lin ang="5400000" scaled="0"/>
              </a:gradFill>
              <a:latin typeface="Segoe UI"/>
            </a:endParaRPr>
          </a:p>
        </p:txBody>
      </p:sp>
      <p:sp>
        <p:nvSpPr>
          <p:cNvPr id="7" name="Can 6"/>
          <p:cNvSpPr/>
          <p:nvPr/>
        </p:nvSpPr>
        <p:spPr bwMode="auto">
          <a:xfrm rot="5400000">
            <a:off x="8888093" y="2635689"/>
            <a:ext cx="777440" cy="2166359"/>
          </a:xfrm>
          <a:prstGeom prst="can">
            <a:avLst/>
          </a:prstGeom>
          <a:solidFill>
            <a:srgbClr val="96969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88" fontAlgn="base">
              <a:spcBef>
                <a:spcPct val="0"/>
              </a:spcBef>
              <a:spcAft>
                <a:spcPct val="0"/>
              </a:spcAft>
            </a:pPr>
            <a:endParaRPr lang="en-US" sz="1961" kern="0" dirty="0">
              <a:gradFill>
                <a:gsLst>
                  <a:gs pos="0">
                    <a:srgbClr val="FFFFFF"/>
                  </a:gs>
                  <a:gs pos="100000">
                    <a:srgbClr val="FFFFFF"/>
                  </a:gs>
                </a:gsLst>
                <a:lin ang="5400000" scaled="0"/>
              </a:gradFill>
              <a:latin typeface="Segoe UI"/>
            </a:endParaRPr>
          </a:p>
        </p:txBody>
      </p:sp>
      <p:cxnSp>
        <p:nvCxnSpPr>
          <p:cNvPr id="8" name="Straight Arrow Connector 7"/>
          <p:cNvCxnSpPr>
            <a:stCxn id="5" idx="1"/>
            <a:endCxn id="7" idx="3"/>
          </p:cNvCxnSpPr>
          <p:nvPr/>
        </p:nvCxnSpPr>
        <p:spPr>
          <a:xfrm flipV="1">
            <a:off x="4981447" y="3718869"/>
            <a:ext cx="3212189" cy="718615"/>
          </a:xfrm>
          <a:prstGeom prst="straightConnector1">
            <a:avLst/>
          </a:prstGeom>
          <a:ln w="412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5" idx="1"/>
            <a:endCxn id="6" idx="3"/>
          </p:cNvCxnSpPr>
          <p:nvPr/>
        </p:nvCxnSpPr>
        <p:spPr>
          <a:xfrm>
            <a:off x="4981447" y="4437484"/>
            <a:ext cx="3212189" cy="694463"/>
          </a:xfrm>
          <a:prstGeom prst="straightConnector1">
            <a:avLst/>
          </a:prstGeom>
          <a:ln w="412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488117" y="4169192"/>
            <a:ext cx="1088232" cy="615516"/>
          </a:xfrm>
          <a:prstGeom prst="rect">
            <a:avLst/>
          </a:prstGeom>
          <a:noFill/>
        </p:spPr>
        <p:txBody>
          <a:bodyPr wrap="none" lIns="179285" tIns="143428" rIns="179285" bIns="143428" rtlCol="0">
            <a:spAutoFit/>
          </a:bodyPr>
          <a:lstStyle/>
          <a:p>
            <a:pPr defTabSz="896470">
              <a:lnSpc>
                <a:spcPct val="90000"/>
              </a:lnSpc>
              <a:spcAft>
                <a:spcPts val="588"/>
              </a:spcAft>
            </a:pPr>
            <a:r>
              <a:rPr lang="en-US" sz="2353" kern="0" dirty="0">
                <a:solidFill>
                  <a:schemeClr val="bg2"/>
                </a:solidFill>
                <a:latin typeface="Segoe UI"/>
              </a:rPr>
              <a:t>Topic</a:t>
            </a:r>
          </a:p>
        </p:txBody>
      </p:sp>
      <p:sp>
        <p:nvSpPr>
          <p:cNvPr id="13" name="TextBox 12"/>
          <p:cNvSpPr txBox="1"/>
          <p:nvPr/>
        </p:nvSpPr>
        <p:spPr>
          <a:xfrm>
            <a:off x="8093274" y="3411874"/>
            <a:ext cx="2264837" cy="615516"/>
          </a:xfrm>
          <a:prstGeom prst="rect">
            <a:avLst/>
          </a:prstGeom>
          <a:noFill/>
        </p:spPr>
        <p:txBody>
          <a:bodyPr wrap="none" lIns="179285" tIns="143428" rIns="179285" bIns="143428" rtlCol="0">
            <a:spAutoFit/>
          </a:bodyPr>
          <a:lstStyle/>
          <a:p>
            <a:pPr defTabSz="896470">
              <a:lnSpc>
                <a:spcPct val="90000"/>
              </a:lnSpc>
              <a:spcAft>
                <a:spcPts val="588"/>
              </a:spcAft>
            </a:pPr>
            <a:r>
              <a:rPr lang="en-US" sz="2353" kern="0" dirty="0">
                <a:solidFill>
                  <a:schemeClr val="bg2"/>
                </a:solidFill>
                <a:latin typeface="Segoe UI"/>
              </a:rPr>
              <a:t>Subscription 1</a:t>
            </a:r>
          </a:p>
        </p:txBody>
      </p:sp>
      <p:sp>
        <p:nvSpPr>
          <p:cNvPr id="14" name="TextBox 13"/>
          <p:cNvSpPr txBox="1"/>
          <p:nvPr/>
        </p:nvSpPr>
        <p:spPr>
          <a:xfrm>
            <a:off x="8093274" y="4848344"/>
            <a:ext cx="2264837" cy="615516"/>
          </a:xfrm>
          <a:prstGeom prst="rect">
            <a:avLst/>
          </a:prstGeom>
          <a:noFill/>
        </p:spPr>
        <p:txBody>
          <a:bodyPr wrap="none" lIns="179285" tIns="143428" rIns="179285" bIns="143428" rtlCol="0">
            <a:spAutoFit/>
          </a:bodyPr>
          <a:lstStyle/>
          <a:p>
            <a:pPr defTabSz="896470">
              <a:lnSpc>
                <a:spcPct val="90000"/>
              </a:lnSpc>
              <a:spcAft>
                <a:spcPts val="588"/>
              </a:spcAft>
            </a:pPr>
            <a:r>
              <a:rPr lang="en-US" sz="2353" kern="0" dirty="0">
                <a:solidFill>
                  <a:schemeClr val="bg2"/>
                </a:solidFill>
                <a:latin typeface="Segoe UI"/>
              </a:rPr>
              <a:t>Subscription 2</a:t>
            </a:r>
          </a:p>
        </p:txBody>
      </p:sp>
      <p:grpSp>
        <p:nvGrpSpPr>
          <p:cNvPr id="17" name="Group 16"/>
          <p:cNvGrpSpPr/>
          <p:nvPr/>
        </p:nvGrpSpPr>
        <p:grpSpPr>
          <a:xfrm>
            <a:off x="1321761" y="3238709"/>
            <a:ext cx="1690981" cy="1113392"/>
            <a:chOff x="67050" y="3792935"/>
            <a:chExt cx="1724889" cy="1135718"/>
          </a:xfrm>
          <a:solidFill>
            <a:schemeClr val="tx2"/>
          </a:solidFill>
        </p:grpSpPr>
        <p:sp>
          <p:nvSpPr>
            <p:cNvPr id="4" name="TextBox 3"/>
            <p:cNvSpPr txBox="1"/>
            <p:nvPr/>
          </p:nvSpPr>
          <p:spPr>
            <a:xfrm>
              <a:off x="67050" y="3792935"/>
              <a:ext cx="1399473" cy="517069"/>
            </a:xfrm>
            <a:prstGeom prst="rect">
              <a:avLst/>
            </a:prstGeom>
            <a:grpFill/>
            <a:effectLst/>
          </p:spPr>
          <p:txBody>
            <a:bodyPr vert="horz" wrap="square" lIns="146304" tIns="91440" rIns="146304" bIns="91440" rtlCol="0" anchor="t">
              <a:noAutofit/>
            </a:bodyPr>
            <a:lstStyle>
              <a:lvl1pPr marR="0" indent="0" defTabSz="975230" fontAlgn="auto">
                <a:lnSpc>
                  <a:spcPct val="90000"/>
                </a:lnSpc>
                <a:spcBef>
                  <a:spcPct val="0"/>
                </a:spcBef>
                <a:spcAft>
                  <a:spcPts val="0"/>
                </a:spcAft>
                <a:buClrTx/>
                <a:buSzPct val="90000"/>
                <a:buFont typeface="Arial" pitchFamily="34" charset="0"/>
                <a:buNone/>
                <a:tabLst/>
                <a:defRPr sz="2560" spc="-107" baseline="0">
                  <a:ln w="3175">
                    <a:noFill/>
                  </a:ln>
                  <a:solidFill>
                    <a:schemeClr val="bg1"/>
                  </a:solidFill>
                  <a:latin typeface="+mj-lt"/>
                  <a:cs typeface="Segoe UI" pitchFamily="34" charset="0"/>
                </a:defRPr>
              </a:lvl1pPr>
              <a:lvl2pPr marL="0" marR="0" indent="0" defTabSz="975415" fontAlgn="auto">
                <a:lnSpc>
                  <a:spcPct val="90000"/>
                </a:lnSpc>
                <a:spcBef>
                  <a:spcPct val="20000"/>
                </a:spcBef>
                <a:spcAft>
                  <a:spcPts val="0"/>
                </a:spcAft>
                <a:buClrTx/>
                <a:buSzPct val="90000"/>
                <a:buFontTx/>
                <a:buNone/>
                <a:tabLst/>
                <a:defRPr sz="2092" spc="0" baseline="0">
                  <a:gradFill>
                    <a:gsLst>
                      <a:gs pos="1250">
                        <a:schemeClr val="tx1"/>
                      </a:gs>
                      <a:gs pos="100000">
                        <a:schemeClr val="tx1"/>
                      </a:gs>
                    </a:gsLst>
                    <a:lin ang="5400000" scaled="0"/>
                  </a:gradFill>
                </a:defRPr>
              </a:lvl2pPr>
              <a:lvl3pPr marL="239059" marR="0" indent="0" defTabSz="975415" fontAlgn="auto">
                <a:lnSpc>
                  <a:spcPct val="90000"/>
                </a:lnSpc>
                <a:spcBef>
                  <a:spcPct val="20000"/>
                </a:spcBef>
                <a:spcAft>
                  <a:spcPts val="0"/>
                </a:spcAft>
                <a:buClrTx/>
                <a:buSzPct val="90000"/>
                <a:buFont typeface="Arial" pitchFamily="34" charset="0"/>
                <a:buNone/>
                <a:tabLst/>
                <a:defRPr sz="2092" spc="0" baseline="0">
                  <a:gradFill>
                    <a:gsLst>
                      <a:gs pos="1250">
                        <a:schemeClr val="tx1"/>
                      </a:gs>
                      <a:gs pos="100000">
                        <a:schemeClr val="tx1"/>
                      </a:gs>
                    </a:gsLst>
                    <a:lin ang="5400000" scaled="0"/>
                  </a:gradFill>
                </a:defRPr>
              </a:lvl3pPr>
              <a:lvl4pPr marL="47811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4pPr>
              <a:lvl5pPr marL="71717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5pPr>
              <a:lvl6pPr marL="2682395" indent="-243855" defTabSz="975415">
                <a:spcBef>
                  <a:spcPct val="20000"/>
                </a:spcBef>
                <a:buFont typeface="Arial" pitchFamily="34" charset="0"/>
                <a:buChar char="•"/>
                <a:defRPr sz="2092"/>
              </a:lvl6pPr>
              <a:lvl7pPr marL="3170103" indent="-243855" defTabSz="975415">
                <a:spcBef>
                  <a:spcPct val="20000"/>
                </a:spcBef>
                <a:buFont typeface="Arial" pitchFamily="34" charset="0"/>
                <a:buChar char="•"/>
                <a:defRPr sz="2092"/>
              </a:lvl7pPr>
              <a:lvl8pPr marL="3657811" indent="-243855" defTabSz="975415">
                <a:spcBef>
                  <a:spcPct val="20000"/>
                </a:spcBef>
                <a:buFont typeface="Arial" pitchFamily="34" charset="0"/>
                <a:buChar char="•"/>
                <a:defRPr sz="2092"/>
              </a:lvl8pPr>
              <a:lvl9pPr marL="4145519" indent="-243855" defTabSz="975415">
                <a:spcBef>
                  <a:spcPct val="20000"/>
                </a:spcBef>
                <a:buFont typeface="Arial" pitchFamily="34" charset="0"/>
                <a:buChar char="•"/>
                <a:defRPr sz="2092"/>
              </a:lvl9pPr>
            </a:lstStyle>
            <a:p>
              <a:r>
                <a:rPr lang="en-US" sz="1875" dirty="0"/>
                <a:t>type=order</a:t>
              </a:r>
            </a:p>
          </p:txBody>
        </p:sp>
        <p:pic>
          <p:nvPicPr>
            <p:cNvPr id="16" name="Picture 15"/>
            <p:cNvPicPr>
              <a:picLocks noChangeAspect="1"/>
            </p:cNvPicPr>
            <p:nvPr/>
          </p:nvPicPr>
          <p:blipFill>
            <a:blip r:embed="rId3"/>
            <a:stretch>
              <a:fillRect/>
            </a:stretch>
          </p:blipFill>
          <p:spPr>
            <a:xfrm>
              <a:off x="277929" y="4189744"/>
              <a:ext cx="929763" cy="738909"/>
            </a:xfrm>
            <a:prstGeom prst="rect">
              <a:avLst/>
            </a:prstGeom>
            <a:grpFill/>
          </p:spPr>
        </p:pic>
      </p:grpSp>
      <p:grpSp>
        <p:nvGrpSpPr>
          <p:cNvPr id="18" name="Group 17"/>
          <p:cNvGrpSpPr/>
          <p:nvPr/>
        </p:nvGrpSpPr>
        <p:grpSpPr>
          <a:xfrm>
            <a:off x="1275912" y="4291643"/>
            <a:ext cx="1449299" cy="1113392"/>
            <a:chOff x="25622" y="3792935"/>
            <a:chExt cx="1478360" cy="1135718"/>
          </a:xfrm>
          <a:solidFill>
            <a:schemeClr val="tx2"/>
          </a:solidFill>
        </p:grpSpPr>
        <p:sp>
          <p:nvSpPr>
            <p:cNvPr id="20" name="TextBox 19"/>
            <p:cNvSpPr txBox="1"/>
            <p:nvPr/>
          </p:nvSpPr>
          <p:spPr>
            <a:xfrm>
              <a:off x="25622" y="3792935"/>
              <a:ext cx="1478360" cy="517069"/>
            </a:xfrm>
            <a:prstGeom prst="rect">
              <a:avLst/>
            </a:prstGeom>
            <a:grpFill/>
            <a:effectLst/>
          </p:spPr>
          <p:txBody>
            <a:bodyPr vert="horz" wrap="square" lIns="146304" tIns="91440" rIns="146304" bIns="91440" rtlCol="0" anchor="t">
              <a:noAutofit/>
            </a:bodyPr>
            <a:lstStyle>
              <a:defPPr>
                <a:defRPr lang="en-US"/>
              </a:defPPr>
              <a:lvl1pPr marR="0" indent="0" defTabSz="975230" fontAlgn="auto">
                <a:lnSpc>
                  <a:spcPct val="90000"/>
                </a:lnSpc>
                <a:spcBef>
                  <a:spcPct val="0"/>
                </a:spcBef>
                <a:spcAft>
                  <a:spcPts val="0"/>
                </a:spcAft>
                <a:buClrTx/>
                <a:buSzPct val="90000"/>
                <a:buFont typeface="Arial" pitchFamily="34" charset="0"/>
                <a:buNone/>
                <a:tabLst/>
                <a:defRPr sz="2000" spc="-107" baseline="0">
                  <a:ln w="3175">
                    <a:noFill/>
                  </a:ln>
                  <a:solidFill>
                    <a:schemeClr val="bg1"/>
                  </a:solidFill>
                  <a:latin typeface="+mj-lt"/>
                  <a:cs typeface="Segoe UI" pitchFamily="34" charset="0"/>
                </a:defRPr>
              </a:lvl1pPr>
              <a:lvl2pPr marL="0" marR="0" indent="0" defTabSz="975415" fontAlgn="auto">
                <a:lnSpc>
                  <a:spcPct val="90000"/>
                </a:lnSpc>
                <a:spcBef>
                  <a:spcPct val="20000"/>
                </a:spcBef>
                <a:spcAft>
                  <a:spcPts val="0"/>
                </a:spcAft>
                <a:buClrTx/>
                <a:buSzPct val="90000"/>
                <a:buFontTx/>
                <a:buNone/>
                <a:tabLst/>
                <a:defRPr sz="2092" spc="0" baseline="0">
                  <a:gradFill>
                    <a:gsLst>
                      <a:gs pos="1250">
                        <a:schemeClr val="tx1"/>
                      </a:gs>
                      <a:gs pos="100000">
                        <a:schemeClr val="tx1"/>
                      </a:gs>
                    </a:gsLst>
                    <a:lin ang="5400000" scaled="0"/>
                  </a:gradFill>
                </a:defRPr>
              </a:lvl2pPr>
              <a:lvl3pPr marL="239059" marR="0" indent="0" defTabSz="975415" fontAlgn="auto">
                <a:lnSpc>
                  <a:spcPct val="90000"/>
                </a:lnSpc>
                <a:spcBef>
                  <a:spcPct val="20000"/>
                </a:spcBef>
                <a:spcAft>
                  <a:spcPts val="0"/>
                </a:spcAft>
                <a:buClrTx/>
                <a:buSzPct val="90000"/>
                <a:buFont typeface="Arial" pitchFamily="34" charset="0"/>
                <a:buNone/>
                <a:tabLst/>
                <a:defRPr sz="2092" spc="0" baseline="0">
                  <a:gradFill>
                    <a:gsLst>
                      <a:gs pos="1250">
                        <a:schemeClr val="tx1"/>
                      </a:gs>
                      <a:gs pos="100000">
                        <a:schemeClr val="tx1"/>
                      </a:gs>
                    </a:gsLst>
                    <a:lin ang="5400000" scaled="0"/>
                  </a:gradFill>
                </a:defRPr>
              </a:lvl3pPr>
              <a:lvl4pPr marL="47811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4pPr>
              <a:lvl5pPr marL="71717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5pPr>
              <a:lvl6pPr marL="2682395" indent="-243855" defTabSz="975415">
                <a:spcBef>
                  <a:spcPct val="20000"/>
                </a:spcBef>
                <a:buFont typeface="Arial" pitchFamily="34" charset="0"/>
                <a:buChar char="•"/>
                <a:defRPr sz="2092"/>
              </a:lvl6pPr>
              <a:lvl7pPr marL="3170103" indent="-243855" defTabSz="975415">
                <a:spcBef>
                  <a:spcPct val="20000"/>
                </a:spcBef>
                <a:buFont typeface="Arial" pitchFamily="34" charset="0"/>
                <a:buChar char="•"/>
                <a:defRPr sz="2092"/>
              </a:lvl7pPr>
              <a:lvl8pPr marL="3657811" indent="-243855" defTabSz="975415">
                <a:spcBef>
                  <a:spcPct val="20000"/>
                </a:spcBef>
                <a:buFont typeface="Arial" pitchFamily="34" charset="0"/>
                <a:buChar char="•"/>
                <a:defRPr sz="2092"/>
              </a:lvl8pPr>
              <a:lvl9pPr marL="4145519" indent="-243855" defTabSz="975415">
                <a:spcBef>
                  <a:spcPct val="20000"/>
                </a:spcBef>
                <a:buFont typeface="Arial" pitchFamily="34" charset="0"/>
                <a:buChar char="•"/>
                <a:defRPr sz="2092"/>
              </a:lvl9pPr>
            </a:lstStyle>
            <a:p>
              <a:r>
                <a:rPr lang="en-US" sz="1875" dirty="0"/>
                <a:t>type=quote</a:t>
              </a:r>
            </a:p>
          </p:txBody>
        </p:sp>
        <p:pic>
          <p:nvPicPr>
            <p:cNvPr id="19" name="Picture 18"/>
            <p:cNvPicPr>
              <a:picLocks noChangeAspect="1"/>
            </p:cNvPicPr>
            <p:nvPr/>
          </p:nvPicPr>
          <p:blipFill>
            <a:blip r:embed="rId3"/>
            <a:stretch>
              <a:fillRect/>
            </a:stretch>
          </p:blipFill>
          <p:spPr>
            <a:xfrm>
              <a:off x="277929" y="4189744"/>
              <a:ext cx="929763" cy="738909"/>
            </a:xfrm>
            <a:prstGeom prst="rect">
              <a:avLst/>
            </a:prstGeom>
            <a:grpFill/>
          </p:spPr>
        </p:pic>
      </p:grpSp>
      <p:sp>
        <p:nvSpPr>
          <p:cNvPr id="21" name="TextBox 20"/>
          <p:cNvSpPr txBox="1"/>
          <p:nvPr/>
        </p:nvSpPr>
        <p:spPr>
          <a:xfrm>
            <a:off x="6343168" y="3281305"/>
            <a:ext cx="1021808" cy="615588"/>
          </a:xfrm>
          <a:prstGeom prst="rect">
            <a:avLst/>
          </a:prstGeom>
          <a:solidFill>
            <a:schemeClr val="tx2">
              <a:alpha val="80000"/>
            </a:schemeClr>
          </a:solidFill>
          <a:effectLst/>
        </p:spPr>
        <p:txBody>
          <a:bodyPr vert="horz" wrap="square" lIns="146304" tIns="91440" rIns="146304" bIns="91440" rtlCol="0" anchor="t">
            <a:noAutofit/>
          </a:bodyPr>
          <a:lstStyle>
            <a:defPPr>
              <a:defRPr lang="en-US"/>
            </a:defPPr>
            <a:lvl1pPr marR="0" indent="0" defTabSz="975230" fontAlgn="auto">
              <a:lnSpc>
                <a:spcPct val="90000"/>
              </a:lnSpc>
              <a:spcBef>
                <a:spcPct val="0"/>
              </a:spcBef>
              <a:spcAft>
                <a:spcPts val="0"/>
              </a:spcAft>
              <a:buClrTx/>
              <a:buSzPct val="90000"/>
              <a:buFont typeface="Arial" pitchFamily="34" charset="0"/>
              <a:buNone/>
              <a:tabLst/>
              <a:defRPr sz="2000" spc="-107" baseline="0">
                <a:ln w="3175">
                  <a:noFill/>
                </a:ln>
                <a:solidFill>
                  <a:schemeClr val="bg1"/>
                </a:solidFill>
                <a:latin typeface="+mj-lt"/>
                <a:cs typeface="Segoe UI" pitchFamily="34" charset="0"/>
              </a:defRPr>
            </a:lvl1pPr>
            <a:lvl2pPr marL="0" marR="0" indent="0" defTabSz="975415" fontAlgn="auto">
              <a:lnSpc>
                <a:spcPct val="90000"/>
              </a:lnSpc>
              <a:spcBef>
                <a:spcPct val="20000"/>
              </a:spcBef>
              <a:spcAft>
                <a:spcPts val="0"/>
              </a:spcAft>
              <a:buClrTx/>
              <a:buSzPct val="90000"/>
              <a:buFontTx/>
              <a:buNone/>
              <a:tabLst/>
              <a:defRPr sz="2092" spc="0" baseline="0">
                <a:gradFill>
                  <a:gsLst>
                    <a:gs pos="1250">
                      <a:schemeClr val="tx1"/>
                    </a:gs>
                    <a:gs pos="100000">
                      <a:schemeClr val="tx1"/>
                    </a:gs>
                  </a:gsLst>
                  <a:lin ang="5400000" scaled="0"/>
                </a:gradFill>
              </a:defRPr>
            </a:lvl2pPr>
            <a:lvl3pPr marL="239059" marR="0" indent="0" defTabSz="975415" fontAlgn="auto">
              <a:lnSpc>
                <a:spcPct val="90000"/>
              </a:lnSpc>
              <a:spcBef>
                <a:spcPct val="20000"/>
              </a:spcBef>
              <a:spcAft>
                <a:spcPts val="0"/>
              </a:spcAft>
              <a:buClrTx/>
              <a:buSzPct val="90000"/>
              <a:buFont typeface="Arial" pitchFamily="34" charset="0"/>
              <a:buNone/>
              <a:tabLst/>
              <a:defRPr sz="2092" spc="0" baseline="0">
                <a:gradFill>
                  <a:gsLst>
                    <a:gs pos="1250">
                      <a:schemeClr val="tx1"/>
                    </a:gs>
                    <a:gs pos="100000">
                      <a:schemeClr val="tx1"/>
                    </a:gs>
                  </a:gsLst>
                  <a:lin ang="5400000" scaled="0"/>
                </a:gradFill>
              </a:defRPr>
            </a:lvl3pPr>
            <a:lvl4pPr marL="47811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4pPr>
            <a:lvl5pPr marL="71717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5pPr>
            <a:lvl6pPr marL="2682395" indent="-243855" defTabSz="975415">
              <a:spcBef>
                <a:spcPct val="20000"/>
              </a:spcBef>
              <a:buFont typeface="Arial" pitchFamily="34" charset="0"/>
              <a:buChar char="•"/>
              <a:defRPr sz="2092"/>
            </a:lvl6pPr>
            <a:lvl7pPr marL="3170103" indent="-243855" defTabSz="975415">
              <a:spcBef>
                <a:spcPct val="20000"/>
              </a:spcBef>
              <a:buFont typeface="Arial" pitchFamily="34" charset="0"/>
              <a:buChar char="•"/>
              <a:defRPr sz="2092"/>
            </a:lvl7pPr>
            <a:lvl8pPr marL="3657811" indent="-243855" defTabSz="975415">
              <a:spcBef>
                <a:spcPct val="20000"/>
              </a:spcBef>
              <a:buFont typeface="Arial" pitchFamily="34" charset="0"/>
              <a:buChar char="•"/>
              <a:defRPr sz="2092"/>
            </a:lvl8pPr>
            <a:lvl9pPr marL="4145519" indent="-243855" defTabSz="975415">
              <a:spcBef>
                <a:spcPct val="20000"/>
              </a:spcBef>
              <a:buFont typeface="Arial" pitchFamily="34" charset="0"/>
              <a:buChar char="•"/>
              <a:defRPr sz="2092"/>
            </a:lvl9pPr>
          </a:lstStyle>
          <a:p>
            <a:r>
              <a:rPr lang="en-US" sz="1875" dirty="0"/>
              <a:t>Filter</a:t>
            </a:r>
          </a:p>
        </p:txBody>
      </p:sp>
      <p:sp>
        <p:nvSpPr>
          <p:cNvPr id="22" name="TextBox 21"/>
          <p:cNvSpPr txBox="1"/>
          <p:nvPr/>
        </p:nvSpPr>
        <p:spPr>
          <a:xfrm>
            <a:off x="6352198" y="5002789"/>
            <a:ext cx="768793" cy="549344"/>
          </a:xfrm>
          <a:prstGeom prst="rect">
            <a:avLst/>
          </a:prstGeom>
          <a:solidFill>
            <a:schemeClr val="tx2">
              <a:alpha val="80000"/>
            </a:schemeClr>
          </a:solidFill>
          <a:effectLst/>
        </p:spPr>
        <p:txBody>
          <a:bodyPr vert="horz" wrap="square" lIns="146304" tIns="91440" rIns="146304" bIns="91440" rtlCol="0" anchor="t">
            <a:noAutofit/>
          </a:bodyPr>
          <a:lstStyle>
            <a:defPPr>
              <a:defRPr lang="en-US"/>
            </a:defPPr>
            <a:lvl1pPr marR="0" indent="0" defTabSz="975230" fontAlgn="auto">
              <a:lnSpc>
                <a:spcPct val="90000"/>
              </a:lnSpc>
              <a:spcBef>
                <a:spcPct val="0"/>
              </a:spcBef>
              <a:spcAft>
                <a:spcPts val="0"/>
              </a:spcAft>
              <a:buClrTx/>
              <a:buSzPct val="90000"/>
              <a:buFont typeface="Arial" pitchFamily="34" charset="0"/>
              <a:buNone/>
              <a:tabLst/>
              <a:defRPr sz="2000" spc="-107" baseline="0">
                <a:ln w="3175">
                  <a:noFill/>
                </a:ln>
                <a:solidFill>
                  <a:schemeClr val="bg1"/>
                </a:solidFill>
                <a:latin typeface="+mj-lt"/>
                <a:cs typeface="Segoe UI" pitchFamily="34" charset="0"/>
              </a:defRPr>
            </a:lvl1pPr>
            <a:lvl2pPr marL="0" marR="0" indent="0" defTabSz="975415" fontAlgn="auto">
              <a:lnSpc>
                <a:spcPct val="90000"/>
              </a:lnSpc>
              <a:spcBef>
                <a:spcPct val="20000"/>
              </a:spcBef>
              <a:spcAft>
                <a:spcPts val="0"/>
              </a:spcAft>
              <a:buClrTx/>
              <a:buSzPct val="90000"/>
              <a:buFontTx/>
              <a:buNone/>
              <a:tabLst/>
              <a:defRPr sz="2092" spc="0" baseline="0">
                <a:gradFill>
                  <a:gsLst>
                    <a:gs pos="1250">
                      <a:schemeClr val="tx1"/>
                    </a:gs>
                    <a:gs pos="100000">
                      <a:schemeClr val="tx1"/>
                    </a:gs>
                  </a:gsLst>
                  <a:lin ang="5400000" scaled="0"/>
                </a:gradFill>
              </a:defRPr>
            </a:lvl2pPr>
            <a:lvl3pPr marL="239059" marR="0" indent="0" defTabSz="975415" fontAlgn="auto">
              <a:lnSpc>
                <a:spcPct val="90000"/>
              </a:lnSpc>
              <a:spcBef>
                <a:spcPct val="20000"/>
              </a:spcBef>
              <a:spcAft>
                <a:spcPts val="0"/>
              </a:spcAft>
              <a:buClrTx/>
              <a:buSzPct val="90000"/>
              <a:buFont typeface="Arial" pitchFamily="34" charset="0"/>
              <a:buNone/>
              <a:tabLst/>
              <a:defRPr sz="2092" spc="0" baseline="0">
                <a:gradFill>
                  <a:gsLst>
                    <a:gs pos="1250">
                      <a:schemeClr val="tx1"/>
                    </a:gs>
                    <a:gs pos="100000">
                      <a:schemeClr val="tx1"/>
                    </a:gs>
                  </a:gsLst>
                  <a:lin ang="5400000" scaled="0"/>
                </a:gradFill>
              </a:defRPr>
            </a:lvl3pPr>
            <a:lvl4pPr marL="47811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4pPr>
            <a:lvl5pPr marL="717177" marR="0" indent="0" defTabSz="975415" fontAlgn="auto">
              <a:lnSpc>
                <a:spcPct val="90000"/>
              </a:lnSpc>
              <a:spcBef>
                <a:spcPct val="20000"/>
              </a:spcBef>
              <a:spcAft>
                <a:spcPts val="0"/>
              </a:spcAft>
              <a:buClrTx/>
              <a:buSzPct val="90000"/>
              <a:buFont typeface="Arial" pitchFamily="34" charset="0"/>
              <a:buNone/>
              <a:tabLst/>
              <a:defRPr sz="1883" spc="0" baseline="0">
                <a:gradFill>
                  <a:gsLst>
                    <a:gs pos="1250">
                      <a:schemeClr val="tx1"/>
                    </a:gs>
                    <a:gs pos="100000">
                      <a:schemeClr val="tx1"/>
                    </a:gs>
                  </a:gsLst>
                  <a:lin ang="5400000" scaled="0"/>
                </a:gradFill>
              </a:defRPr>
            </a:lvl5pPr>
            <a:lvl6pPr marL="2682395" indent="-243855" defTabSz="975415">
              <a:spcBef>
                <a:spcPct val="20000"/>
              </a:spcBef>
              <a:buFont typeface="Arial" pitchFamily="34" charset="0"/>
              <a:buChar char="•"/>
              <a:defRPr sz="2092"/>
            </a:lvl6pPr>
            <a:lvl7pPr marL="3170103" indent="-243855" defTabSz="975415">
              <a:spcBef>
                <a:spcPct val="20000"/>
              </a:spcBef>
              <a:buFont typeface="Arial" pitchFamily="34" charset="0"/>
              <a:buChar char="•"/>
              <a:defRPr sz="2092"/>
            </a:lvl7pPr>
            <a:lvl8pPr marL="3657811" indent="-243855" defTabSz="975415">
              <a:spcBef>
                <a:spcPct val="20000"/>
              </a:spcBef>
              <a:buFont typeface="Arial" pitchFamily="34" charset="0"/>
              <a:buChar char="•"/>
              <a:defRPr sz="2092"/>
            </a:lvl8pPr>
            <a:lvl9pPr marL="4145519" indent="-243855" defTabSz="975415">
              <a:spcBef>
                <a:spcPct val="20000"/>
              </a:spcBef>
              <a:buFont typeface="Arial" pitchFamily="34" charset="0"/>
              <a:buChar char="•"/>
              <a:defRPr sz="2092"/>
            </a:lvl9pPr>
          </a:lstStyle>
          <a:p>
            <a:r>
              <a:rPr lang="en-US" sz="1875" dirty="0"/>
              <a:t>Filter</a:t>
            </a:r>
          </a:p>
        </p:txBody>
      </p:sp>
      <p:sp>
        <p:nvSpPr>
          <p:cNvPr id="9" name="TextBox 8"/>
          <p:cNvSpPr txBox="1"/>
          <p:nvPr/>
        </p:nvSpPr>
        <p:spPr>
          <a:xfrm>
            <a:off x="5850979" y="3718863"/>
            <a:ext cx="1961869" cy="534083"/>
          </a:xfrm>
          <a:prstGeom prst="rect">
            <a:avLst/>
          </a:prstGeom>
          <a:solidFill>
            <a:srgbClr val="0078D7"/>
          </a:solidFill>
        </p:spPr>
        <p:txBody>
          <a:bodyPr wrap="none" lIns="179285" tIns="143428" rIns="179285" bIns="143428" rtlCol="0">
            <a:spAutoFit/>
          </a:bodyPr>
          <a:lstStyle/>
          <a:p>
            <a:pPr defTabSz="896470">
              <a:lnSpc>
                <a:spcPct val="90000"/>
              </a:lnSpc>
              <a:spcAft>
                <a:spcPts val="588"/>
              </a:spcAft>
            </a:pPr>
            <a:r>
              <a:rPr lang="en-US" sz="1765" kern="0" dirty="0">
                <a:solidFill>
                  <a:schemeClr val="bg2"/>
                </a:solidFill>
                <a:latin typeface="Segoe UI"/>
              </a:rPr>
              <a:t>“type” = “order”</a:t>
            </a:r>
          </a:p>
        </p:txBody>
      </p:sp>
      <p:sp>
        <p:nvSpPr>
          <p:cNvPr id="11" name="TextBox 10"/>
          <p:cNvSpPr txBox="1"/>
          <p:nvPr/>
        </p:nvSpPr>
        <p:spPr>
          <a:xfrm>
            <a:off x="5850978" y="4538392"/>
            <a:ext cx="2009959" cy="534083"/>
          </a:xfrm>
          <a:prstGeom prst="rect">
            <a:avLst/>
          </a:prstGeom>
          <a:solidFill>
            <a:srgbClr val="0078D7"/>
          </a:solidFill>
        </p:spPr>
        <p:txBody>
          <a:bodyPr wrap="none" lIns="179285" tIns="143428" rIns="179285" bIns="143428" rtlCol="0">
            <a:spAutoFit/>
          </a:bodyPr>
          <a:lstStyle/>
          <a:p>
            <a:pPr defTabSz="896470">
              <a:lnSpc>
                <a:spcPct val="90000"/>
              </a:lnSpc>
              <a:spcAft>
                <a:spcPts val="588"/>
              </a:spcAft>
            </a:pPr>
            <a:r>
              <a:rPr lang="en-US" sz="1765" kern="0" dirty="0">
                <a:solidFill>
                  <a:schemeClr val="bg2"/>
                </a:solidFill>
                <a:latin typeface="Segoe UI"/>
              </a:rPr>
              <a:t>“type” = “quote”</a:t>
            </a:r>
          </a:p>
        </p:txBody>
      </p:sp>
    </p:spTree>
    <p:extLst>
      <p:ext uri="{BB962C8B-B14F-4D97-AF65-F5344CB8AC3E}">
        <p14:creationId xmlns:p14="http://schemas.microsoft.com/office/powerpoint/2010/main" val="24327203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9" presetClass="emph" presetSubtype="0" nodeType="withEffect">
                                  <p:stCondLst>
                                    <p:cond delay="0"/>
                                  </p:stCondLst>
                                  <p:childTnLst>
                                    <p:set>
                                      <p:cBhvr>
                                        <p:cTn id="19" dur="indefinite"/>
                                        <p:tgtEl>
                                          <p:spTgt spid="3">
                                            <p:txEl>
                                              <p:pRg st="0" end="0"/>
                                            </p:txEl>
                                          </p:spTgt>
                                        </p:tgtEl>
                                        <p:attrNameLst>
                                          <p:attrName>style.opacity</p:attrName>
                                        </p:attrNameLst>
                                      </p:cBhvr>
                                      <p:to>
                                        <p:strVal val="0.25"/>
                                      </p:to>
                                    </p:set>
                                    <p:animEffect filter="image" prLst="opacity: 0.25">
                                      <p:cBhvr rctx="IE">
                                        <p:cTn id="20" dur="indefinite"/>
                                        <p:tgtEl>
                                          <p:spTgt spid="3">
                                            <p:txEl>
                                              <p:pRg st="0" end="0"/>
                                            </p:txEl>
                                          </p:spTgt>
                                        </p:tgtEl>
                                      </p:cBhvr>
                                    </p:animEffect>
                                  </p:childTnLst>
                                </p:cTn>
                              </p:par>
                              <p:par>
                                <p:cTn id="21" presetID="9" presetClass="emph" presetSubtype="0" nodeType="withEffect">
                                  <p:stCondLst>
                                    <p:cond delay="0"/>
                                  </p:stCondLst>
                                  <p:childTnLst>
                                    <p:set>
                                      <p:cBhvr>
                                        <p:cTn id="22" dur="indefinite"/>
                                        <p:tgtEl>
                                          <p:spTgt spid="3">
                                            <p:txEl>
                                              <p:pRg st="1" end="1"/>
                                            </p:txEl>
                                          </p:spTgt>
                                        </p:tgtEl>
                                        <p:attrNameLst>
                                          <p:attrName>style.opacity</p:attrName>
                                        </p:attrNameLst>
                                      </p:cBhvr>
                                      <p:to>
                                        <p:strVal val="0.25"/>
                                      </p:to>
                                    </p:set>
                                    <p:animEffect filter="image" prLst="opacity: 0.25">
                                      <p:cBhvr rctx="IE">
                                        <p:cTn id="23" dur="indefinite"/>
                                        <p:tgtEl>
                                          <p:spTgt spid="3">
                                            <p:txEl>
                                              <p:pRg st="1" end="1"/>
                                            </p:txEl>
                                          </p:spTgt>
                                        </p:tgtEl>
                                      </p:cBhvr>
                                    </p:animEffect>
                                  </p:childTnLst>
                                </p:cTn>
                              </p:par>
                              <p:par>
                                <p:cTn id="24" presetID="9" presetClass="emph" presetSubtype="0" nodeType="withEffect">
                                  <p:stCondLst>
                                    <p:cond delay="0"/>
                                  </p:stCondLst>
                                  <p:childTnLst>
                                    <p:set>
                                      <p:cBhvr>
                                        <p:cTn id="25" dur="indefinite"/>
                                        <p:tgtEl>
                                          <p:spTgt spid="3">
                                            <p:txEl>
                                              <p:pRg st="2" end="2"/>
                                            </p:txEl>
                                          </p:spTgt>
                                        </p:tgtEl>
                                        <p:attrNameLst>
                                          <p:attrName>style.opacity</p:attrName>
                                        </p:attrNameLst>
                                      </p:cBhvr>
                                      <p:to>
                                        <p:strVal val="0.25"/>
                                      </p:to>
                                    </p:set>
                                    <p:animEffect filter="image" prLst="opacity: 0.25">
                                      <p:cBhvr rctx="IE">
                                        <p:cTn id="26" dur="indefinite"/>
                                        <p:tgtEl>
                                          <p:spTgt spid="3">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nodeType="clickEffect">
                                  <p:stCondLst>
                                    <p:cond delay="0"/>
                                  </p:stCondLst>
                                  <p:childTnLst>
                                    <p:animMotion origin="layout" path="M -0.00012 0.02994 L 0.16663 0.09592 L 0.59473 -0.0165 " pathEditMode="relative" rAng="0" ptsTypes="AAA">
                                      <p:cBhvr>
                                        <p:cTn id="30" dur="2000" fill="hold"/>
                                        <p:tgtEl>
                                          <p:spTgt spid="17"/>
                                        </p:tgtEl>
                                        <p:attrNameLst>
                                          <p:attrName>ppt_x</p:attrName>
                                          <p:attrName>ppt_y</p:attrName>
                                        </p:attrNameLst>
                                      </p:cBhvr>
                                      <p:rCtr x="29736" y="977"/>
                                    </p:animMotion>
                                  </p:childTnLst>
                                </p:cTn>
                              </p:par>
                            </p:childTnLst>
                          </p:cTn>
                        </p:par>
                        <p:par>
                          <p:cTn id="31" fill="hold">
                            <p:stCondLst>
                              <p:cond delay="2000"/>
                            </p:stCondLst>
                            <p:childTnLst>
                              <p:par>
                                <p:cTn id="32" presetID="0" presetClass="path" presetSubtype="0" accel="50000" decel="50000" fill="hold" nodeType="afterEffect">
                                  <p:stCondLst>
                                    <p:cond delay="0"/>
                                  </p:stCondLst>
                                  <p:childTnLst>
                                    <p:animMotion origin="layout" path="M -0.00073 0.0306 L 0.1659 -0.05338 L 0.59339 0.04449 " pathEditMode="relative" rAng="0" ptsTypes="AAA">
                                      <p:cBhvr>
                                        <p:cTn id="33" dur="2000" fill="hold"/>
                                        <p:tgtEl>
                                          <p:spTgt spid="18"/>
                                        </p:tgtEl>
                                        <p:attrNameLst>
                                          <p:attrName>ppt_x</p:attrName>
                                          <p:attrName>ppt_y</p:attrName>
                                        </p:attrNameLst>
                                      </p:cBhvr>
                                      <p:rCtr x="29700" y="-351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C3CCD-B202-468A-BA18-581C33E7CD34}"/>
              </a:ext>
            </a:extLst>
          </p:cNvPr>
          <p:cNvSpPr>
            <a:spLocks noGrp="1"/>
          </p:cNvSpPr>
          <p:nvPr>
            <p:ph type="title"/>
          </p:nvPr>
        </p:nvSpPr>
        <p:spPr/>
        <p:txBody>
          <a:bodyPr/>
          <a:lstStyle/>
          <a:p>
            <a:r>
              <a:rPr lang="en-US" dirty="0"/>
              <a:t>Events</a:t>
            </a:r>
            <a:endParaRPr lang="nl-NL" dirty="0"/>
          </a:p>
        </p:txBody>
      </p:sp>
    </p:spTree>
    <p:extLst>
      <p:ext uri="{BB962C8B-B14F-4D97-AF65-F5344CB8AC3E}">
        <p14:creationId xmlns:p14="http://schemas.microsoft.com/office/powerpoint/2010/main" val="10009857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9B79EB-FA6F-445F-88B6-85DE94A909E3}"/>
              </a:ext>
            </a:extLst>
          </p:cNvPr>
          <p:cNvSpPr>
            <a:spLocks noGrp="1"/>
          </p:cNvSpPr>
          <p:nvPr>
            <p:ph type="title"/>
          </p:nvPr>
        </p:nvSpPr>
        <p:spPr>
          <a:xfrm>
            <a:off x="269240" y="289512"/>
            <a:ext cx="11655840" cy="732464"/>
          </a:xfrm>
          <a:noFill/>
          <a:effectLst/>
        </p:spPr>
        <p:txBody>
          <a:bodyPr vert="horz" wrap="square" lIns="146304" tIns="91440" rIns="146304" bIns="91440" rtlCol="0" anchor="t">
            <a:noAutofit/>
          </a:bodyPr>
          <a:lstStyle/>
          <a:p>
            <a:r>
              <a:rPr lang="nl-NL" dirty="0"/>
              <a:t>What is </a:t>
            </a:r>
            <a:r>
              <a:rPr lang="nl-NL" dirty="0" err="1"/>
              <a:t>an</a:t>
            </a:r>
            <a:r>
              <a:rPr lang="nl-NL" dirty="0"/>
              <a:t> event?</a:t>
            </a:r>
            <a:endParaRPr lang="en-NL" dirty="0"/>
          </a:p>
        </p:txBody>
      </p:sp>
      <p:sp>
        <p:nvSpPr>
          <p:cNvPr id="5" name="Text Placeholder 4">
            <a:extLst>
              <a:ext uri="{FF2B5EF4-FFF2-40B4-BE49-F238E27FC236}">
                <a16:creationId xmlns:a16="http://schemas.microsoft.com/office/drawing/2014/main" id="{7E546A5D-B3F6-458C-8E60-1BD69008ADC5}"/>
              </a:ext>
            </a:extLst>
          </p:cNvPr>
          <p:cNvSpPr>
            <a:spLocks noGrp="1"/>
          </p:cNvSpPr>
          <p:nvPr>
            <p:ph type="body" sz="quarter" idx="10"/>
          </p:nvPr>
        </p:nvSpPr>
        <p:spPr>
          <a:xfrm>
            <a:off x="267683" y="1084506"/>
            <a:ext cx="11655078" cy="4697316"/>
          </a:xfrm>
          <a:noFill/>
          <a:effectLst/>
        </p:spPr>
        <p:txBody>
          <a:bodyPr vert="horz" wrap="square" lIns="146304" tIns="91440" rIns="146304" bIns="91440" rtlCol="0" anchor="t">
            <a:noAutofit/>
          </a:bodyPr>
          <a:lstStyle/>
          <a:p>
            <a:r>
              <a:rPr lang="nl-NL" dirty="0"/>
              <a:t>Something happened</a:t>
            </a:r>
          </a:p>
          <a:p>
            <a:r>
              <a:rPr lang="nl-NL" dirty="0"/>
              <a:t>Triggers a reaction</a:t>
            </a:r>
          </a:p>
          <a:p>
            <a:r>
              <a:rPr lang="nl-NL" dirty="0"/>
              <a:t>Based on facts</a:t>
            </a:r>
          </a:p>
          <a:p>
            <a:r>
              <a:rPr lang="nl-NL" dirty="0"/>
              <a:t>Can be series based or discrete</a:t>
            </a:r>
            <a:endParaRPr lang="en-NL" dirty="0"/>
          </a:p>
        </p:txBody>
      </p:sp>
    </p:spTree>
    <p:extLst>
      <p:ext uri="{BB962C8B-B14F-4D97-AF65-F5344CB8AC3E}">
        <p14:creationId xmlns:p14="http://schemas.microsoft.com/office/powerpoint/2010/main" val="18546214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par>
                                <p:cTn id="23" presetID="9" presetClass="emph" presetSubtype="0" nodeType="withEffect">
                                  <p:stCondLst>
                                    <p:cond delay="0"/>
                                  </p:stCondLst>
                                  <p:childTnLst>
                                    <p:set>
                                      <p:cBhvr>
                                        <p:cTn id="24" dur="indefinite"/>
                                        <p:tgtEl>
                                          <p:spTgt spid="5">
                                            <p:txEl>
                                              <p:pRg st="0" end="0"/>
                                            </p:txEl>
                                          </p:spTgt>
                                        </p:tgtEl>
                                        <p:attrNameLst>
                                          <p:attrName>style.opacity</p:attrName>
                                        </p:attrNameLst>
                                      </p:cBhvr>
                                      <p:to>
                                        <p:strVal val="0.25"/>
                                      </p:to>
                                    </p:set>
                                    <p:animEffect filter="image" prLst="opacity: 0.25">
                                      <p:cBhvr rctx="IE">
                                        <p:cTn id="25" dur="indefinite"/>
                                        <p:tgtEl>
                                          <p:spTgt spid="5">
                                            <p:txEl>
                                              <p:pRg st="0" end="0"/>
                                            </p:txEl>
                                          </p:spTgt>
                                        </p:tgtEl>
                                      </p:cBhvr>
                                    </p:animEffect>
                                  </p:childTnLst>
                                </p:cTn>
                              </p:par>
                              <p:par>
                                <p:cTn id="26" presetID="9" presetClass="emph" presetSubtype="0" nodeType="withEffect">
                                  <p:stCondLst>
                                    <p:cond delay="0"/>
                                  </p:stCondLst>
                                  <p:childTnLst>
                                    <p:set>
                                      <p:cBhvr>
                                        <p:cTn id="27" dur="indefinite"/>
                                        <p:tgtEl>
                                          <p:spTgt spid="5">
                                            <p:txEl>
                                              <p:pRg st="1" end="1"/>
                                            </p:txEl>
                                          </p:spTgt>
                                        </p:tgtEl>
                                        <p:attrNameLst>
                                          <p:attrName>style.opacity</p:attrName>
                                        </p:attrNameLst>
                                      </p:cBhvr>
                                      <p:to>
                                        <p:strVal val="0.25"/>
                                      </p:to>
                                    </p:set>
                                    <p:animEffect filter="image" prLst="opacity: 0.25">
                                      <p:cBhvr rctx="IE">
                                        <p:cTn id="28" dur="indefinite"/>
                                        <p:tgtEl>
                                          <p:spTgt spid="5">
                                            <p:txEl>
                                              <p:pRg st="1" end="1"/>
                                            </p:txEl>
                                          </p:spTgt>
                                        </p:tgtEl>
                                      </p:cBhvr>
                                    </p:animEffect>
                                  </p:childTnLst>
                                </p:cTn>
                              </p:par>
                              <p:par>
                                <p:cTn id="29" presetID="9" presetClass="emph" presetSubtype="0" nodeType="withEffect">
                                  <p:stCondLst>
                                    <p:cond delay="0"/>
                                  </p:stCondLst>
                                  <p:childTnLst>
                                    <p:set>
                                      <p:cBhvr>
                                        <p:cTn id="30" dur="indefinite"/>
                                        <p:tgtEl>
                                          <p:spTgt spid="5">
                                            <p:txEl>
                                              <p:pRg st="2" end="2"/>
                                            </p:txEl>
                                          </p:spTgt>
                                        </p:tgtEl>
                                        <p:attrNameLst>
                                          <p:attrName>style.opacity</p:attrName>
                                        </p:attrNameLst>
                                      </p:cBhvr>
                                      <p:to>
                                        <p:strVal val="0.25"/>
                                      </p:to>
                                    </p:set>
                                    <p:animEffect filter="image" prLst="opacity: 0.25">
                                      <p:cBhvr rctx="IE">
                                        <p:cTn id="31" dur="indefinite"/>
                                        <p:tgtEl>
                                          <p:spTgt spid="5">
                                            <p:txEl>
                                              <p:pRg st="2" end="2"/>
                                            </p:txEl>
                                          </p:spTgt>
                                        </p:tgtEl>
                                      </p:cBhvr>
                                    </p:animEffect>
                                  </p:childTnLst>
                                </p:cTn>
                              </p:par>
                              <p:par>
                                <p:cTn id="32" presetID="9" presetClass="emph" presetSubtype="0" nodeType="withEffect">
                                  <p:stCondLst>
                                    <p:cond delay="0"/>
                                  </p:stCondLst>
                                  <p:childTnLst>
                                    <p:set>
                                      <p:cBhvr>
                                        <p:cTn id="33" dur="indefinite"/>
                                        <p:tgtEl>
                                          <p:spTgt spid="5">
                                            <p:txEl>
                                              <p:pRg st="3" end="3"/>
                                            </p:txEl>
                                          </p:spTgt>
                                        </p:tgtEl>
                                        <p:attrNameLst>
                                          <p:attrName>style.opacity</p:attrName>
                                        </p:attrNameLst>
                                      </p:cBhvr>
                                      <p:to>
                                        <p:strVal val="0.25"/>
                                      </p:to>
                                    </p:set>
                                    <p:animEffect filter="image" prLst="opacity: 0.25">
                                      <p:cBhvr rctx="IE">
                                        <p:cTn id="34" dur="indefinite"/>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0CB27B-671F-48A4-B590-CCD71315CA66}"/>
              </a:ext>
            </a:extLst>
          </p:cNvPr>
          <p:cNvSpPr>
            <a:spLocks noGrp="1"/>
          </p:cNvSpPr>
          <p:nvPr>
            <p:ph type="title"/>
          </p:nvPr>
        </p:nvSpPr>
        <p:spPr>
          <a:xfrm>
            <a:off x="269240" y="289512"/>
            <a:ext cx="11655840" cy="732464"/>
          </a:xfrm>
          <a:noFill/>
          <a:effectLst/>
        </p:spPr>
        <p:txBody>
          <a:bodyPr vert="horz" wrap="square" lIns="146304" tIns="91440" rIns="146304" bIns="91440" rtlCol="0" anchor="t">
            <a:noAutofit/>
          </a:bodyPr>
          <a:lstStyle/>
          <a:p>
            <a:r>
              <a:rPr lang="nl-NL" dirty="0"/>
              <a:t>Azure Event Grid</a:t>
            </a:r>
            <a:endParaRPr lang="en-NL" dirty="0"/>
          </a:p>
        </p:txBody>
      </p:sp>
      <p:sp>
        <p:nvSpPr>
          <p:cNvPr id="8" name="Text Placeholder 7">
            <a:extLst>
              <a:ext uri="{FF2B5EF4-FFF2-40B4-BE49-F238E27FC236}">
                <a16:creationId xmlns:a16="http://schemas.microsoft.com/office/drawing/2014/main" id="{2A7A3CBB-5A8F-4AB4-B64B-8A800DCF6D84}"/>
              </a:ext>
            </a:extLst>
          </p:cNvPr>
          <p:cNvSpPr>
            <a:spLocks noGrp="1"/>
          </p:cNvSpPr>
          <p:nvPr>
            <p:ph type="body" sz="quarter" idx="10"/>
          </p:nvPr>
        </p:nvSpPr>
        <p:spPr>
          <a:xfrm>
            <a:off x="267683" y="1084506"/>
            <a:ext cx="11655078" cy="1944122"/>
          </a:xfrm>
        </p:spPr>
        <p:txBody>
          <a:bodyPr/>
          <a:lstStyle/>
          <a:p>
            <a:pPr marL="0" indent="0" defTabSz="914278">
              <a:spcBef>
                <a:spcPct val="0"/>
              </a:spcBef>
              <a:buNone/>
            </a:pPr>
            <a:r>
              <a:rPr lang="en-US" sz="1800" dirty="0"/>
              <a:t>Events: what happened</a:t>
            </a:r>
          </a:p>
          <a:p>
            <a:pPr marL="0" indent="0" defTabSz="914278">
              <a:spcBef>
                <a:spcPct val="0"/>
              </a:spcBef>
              <a:buNone/>
            </a:pPr>
            <a:r>
              <a:rPr lang="en-US" sz="1800" dirty="0"/>
              <a:t>Event Publishers: where it took place</a:t>
            </a:r>
          </a:p>
          <a:p>
            <a:pPr marL="0" indent="0" defTabSz="914278">
              <a:spcBef>
                <a:spcPct val="0"/>
              </a:spcBef>
              <a:buNone/>
            </a:pPr>
            <a:r>
              <a:rPr lang="en-US" sz="1800" dirty="0"/>
              <a:t>Topics: where publishers send events</a:t>
            </a:r>
          </a:p>
          <a:p>
            <a:pPr marL="0" indent="0" defTabSz="914278">
              <a:spcBef>
                <a:spcPct val="0"/>
              </a:spcBef>
              <a:buNone/>
            </a:pPr>
            <a:r>
              <a:rPr lang="en-US" sz="1800" dirty="0"/>
              <a:t>Event Subscriptions: how you receive events</a:t>
            </a:r>
          </a:p>
          <a:p>
            <a:pPr marL="0" indent="0" defTabSz="914278">
              <a:spcBef>
                <a:spcPct val="0"/>
              </a:spcBef>
              <a:buNone/>
            </a:pPr>
            <a:r>
              <a:rPr lang="en-US" sz="1800" dirty="0"/>
              <a:t>Event Handlers: the app or service reacting to the event</a:t>
            </a:r>
          </a:p>
        </p:txBody>
      </p:sp>
      <p:pic>
        <p:nvPicPr>
          <p:cNvPr id="3" name="Picture 2">
            <a:extLst>
              <a:ext uri="{FF2B5EF4-FFF2-40B4-BE49-F238E27FC236}">
                <a16:creationId xmlns:a16="http://schemas.microsoft.com/office/drawing/2014/main" id="{6B51E8B2-3690-4D89-BAD0-F3825A7D93BB}"/>
              </a:ext>
            </a:extLst>
          </p:cNvPr>
          <p:cNvPicPr>
            <a:picLocks noChangeAspect="1"/>
          </p:cNvPicPr>
          <p:nvPr/>
        </p:nvPicPr>
        <p:blipFill>
          <a:blip r:embed="rId3"/>
          <a:stretch>
            <a:fillRect/>
          </a:stretch>
        </p:blipFill>
        <p:spPr>
          <a:xfrm>
            <a:off x="6423448" y="4291725"/>
            <a:ext cx="1175636" cy="1143160"/>
          </a:xfrm>
          <a:prstGeom prst="rect">
            <a:avLst/>
          </a:prstGeom>
        </p:spPr>
      </p:pic>
      <p:pic>
        <p:nvPicPr>
          <p:cNvPr id="16" name="Picture 15">
            <a:extLst>
              <a:ext uri="{FF2B5EF4-FFF2-40B4-BE49-F238E27FC236}">
                <a16:creationId xmlns:a16="http://schemas.microsoft.com/office/drawing/2014/main" id="{57E914D3-AB0F-4A45-8110-BFB4099AC6CF}"/>
              </a:ext>
            </a:extLst>
          </p:cNvPr>
          <p:cNvPicPr>
            <a:picLocks noChangeAspect="1"/>
          </p:cNvPicPr>
          <p:nvPr/>
        </p:nvPicPr>
        <p:blipFill>
          <a:blip r:embed="rId4"/>
          <a:stretch>
            <a:fillRect/>
          </a:stretch>
        </p:blipFill>
        <p:spPr>
          <a:xfrm>
            <a:off x="7756088" y="4470319"/>
            <a:ext cx="821646" cy="714474"/>
          </a:xfrm>
          <a:prstGeom prst="rect">
            <a:avLst/>
          </a:prstGeom>
        </p:spPr>
      </p:pic>
      <p:pic>
        <p:nvPicPr>
          <p:cNvPr id="6" name="Picture 5">
            <a:extLst>
              <a:ext uri="{FF2B5EF4-FFF2-40B4-BE49-F238E27FC236}">
                <a16:creationId xmlns:a16="http://schemas.microsoft.com/office/drawing/2014/main" id="{6DC11327-E4CA-499C-BA7A-B6FD57B91E85}"/>
              </a:ext>
            </a:extLst>
          </p:cNvPr>
          <p:cNvPicPr>
            <a:picLocks noChangeAspect="1"/>
          </p:cNvPicPr>
          <p:nvPr/>
        </p:nvPicPr>
        <p:blipFill>
          <a:blip r:embed="rId5"/>
          <a:stretch>
            <a:fillRect/>
          </a:stretch>
        </p:blipFill>
        <p:spPr>
          <a:xfrm>
            <a:off x="8834276" y="3400014"/>
            <a:ext cx="3088485" cy="2855085"/>
          </a:xfrm>
          <a:prstGeom prst="rect">
            <a:avLst/>
          </a:prstGeom>
        </p:spPr>
      </p:pic>
      <p:pic>
        <p:nvPicPr>
          <p:cNvPr id="18" name="Picture 17">
            <a:extLst>
              <a:ext uri="{FF2B5EF4-FFF2-40B4-BE49-F238E27FC236}">
                <a16:creationId xmlns:a16="http://schemas.microsoft.com/office/drawing/2014/main" id="{35DA39B1-38A4-4CF0-9E69-B90F6B42613F}"/>
              </a:ext>
            </a:extLst>
          </p:cNvPr>
          <p:cNvPicPr>
            <a:picLocks noChangeAspect="1"/>
          </p:cNvPicPr>
          <p:nvPr/>
        </p:nvPicPr>
        <p:blipFill>
          <a:blip r:embed="rId4"/>
          <a:stretch>
            <a:fillRect/>
          </a:stretch>
        </p:blipFill>
        <p:spPr>
          <a:xfrm>
            <a:off x="5374224" y="4470319"/>
            <a:ext cx="821646" cy="714474"/>
          </a:xfrm>
          <a:prstGeom prst="rect">
            <a:avLst/>
          </a:prstGeom>
        </p:spPr>
      </p:pic>
      <p:pic>
        <p:nvPicPr>
          <p:cNvPr id="20" name="Picture 19">
            <a:extLst>
              <a:ext uri="{FF2B5EF4-FFF2-40B4-BE49-F238E27FC236}">
                <a16:creationId xmlns:a16="http://schemas.microsoft.com/office/drawing/2014/main" id="{8DFCDC12-F1B2-4A75-B9F9-F816261128ED}"/>
              </a:ext>
            </a:extLst>
          </p:cNvPr>
          <p:cNvPicPr>
            <a:picLocks noChangeAspect="1"/>
          </p:cNvPicPr>
          <p:nvPr/>
        </p:nvPicPr>
        <p:blipFill>
          <a:blip r:embed="rId6"/>
          <a:stretch>
            <a:fillRect/>
          </a:stretch>
        </p:blipFill>
        <p:spPr>
          <a:xfrm>
            <a:off x="4010867" y="3028628"/>
            <a:ext cx="1345835" cy="3234644"/>
          </a:xfrm>
          <a:prstGeom prst="rect">
            <a:avLst/>
          </a:prstGeom>
        </p:spPr>
      </p:pic>
    </p:spTree>
    <p:extLst>
      <p:ext uri="{BB962C8B-B14F-4D97-AF65-F5344CB8AC3E}">
        <p14:creationId xmlns:p14="http://schemas.microsoft.com/office/powerpoint/2010/main" val="193854780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785530-D058-4247-9780-8A7466EE97CE}"/>
              </a:ext>
            </a:extLst>
          </p:cNvPr>
          <p:cNvSpPr>
            <a:spLocks noGrp="1"/>
          </p:cNvSpPr>
          <p:nvPr>
            <p:ph type="body" sz="quarter" idx="10"/>
          </p:nvPr>
        </p:nvSpPr>
        <p:spPr>
          <a:noFill/>
          <a:effectLst/>
        </p:spPr>
        <p:txBody>
          <a:bodyPr vert="horz" wrap="square" lIns="146304" tIns="91440" rIns="146304" bIns="91440" rtlCol="0" anchor="t">
            <a:noAutofit/>
          </a:bodyPr>
          <a:lstStyle/>
          <a:p>
            <a:r>
              <a:rPr lang="en-US" dirty="0"/>
              <a:t>Works on the data portion of the event</a:t>
            </a:r>
          </a:p>
          <a:p>
            <a:r>
              <a:rPr lang="en-US" dirty="0"/>
              <a:t>Supports ten levels of nesting</a:t>
            </a:r>
          </a:p>
          <a:p>
            <a:r>
              <a:rPr lang="en-US" dirty="0"/>
              <a:t>Supports one or more values</a:t>
            </a:r>
          </a:p>
          <a:p>
            <a:r>
              <a:rPr lang="en-US" dirty="0"/>
              <a:t>Up to 10 advanced filters can be combined in OR</a:t>
            </a:r>
          </a:p>
        </p:txBody>
      </p:sp>
      <p:sp>
        <p:nvSpPr>
          <p:cNvPr id="7" name="Text Placeholder 6">
            <a:extLst>
              <a:ext uri="{FF2B5EF4-FFF2-40B4-BE49-F238E27FC236}">
                <a16:creationId xmlns:a16="http://schemas.microsoft.com/office/drawing/2014/main" id="{3038554C-B42B-4973-ABA5-E1D5E32118D0}"/>
              </a:ext>
            </a:extLst>
          </p:cNvPr>
          <p:cNvSpPr>
            <a:spLocks noGrp="1"/>
          </p:cNvSpPr>
          <p:nvPr>
            <p:ph type="body" sz="quarter" idx="11"/>
          </p:nvPr>
        </p:nvSpPr>
        <p:spPr>
          <a:noFill/>
          <a:effectLst/>
        </p:spPr>
        <p:txBody>
          <a:bodyPr vert="horz" wrap="square" lIns="146304" tIns="91440" rIns="146304" bIns="91440" rtlCol="0" anchor="t">
            <a:noAutofit/>
          </a:bodyPr>
          <a:lstStyle/>
          <a:p>
            <a:r>
              <a:rPr lang="en-US" sz="1200" dirty="0"/>
              <a:t>Numbers</a:t>
            </a:r>
          </a:p>
          <a:p>
            <a:r>
              <a:rPr lang="en-US" sz="1200" dirty="0" err="1"/>
              <a:t>NumberLessThan</a:t>
            </a:r>
            <a:endParaRPr lang="en-US" sz="1200" dirty="0"/>
          </a:p>
          <a:p>
            <a:r>
              <a:rPr lang="en-US" sz="1200" dirty="0" err="1"/>
              <a:t>NumberLessThanOrEquals</a:t>
            </a:r>
            <a:endParaRPr lang="en-US" sz="1200" dirty="0"/>
          </a:p>
          <a:p>
            <a:r>
              <a:rPr lang="en-US" sz="1200" dirty="0" err="1"/>
              <a:t>NumberGreaterThan</a:t>
            </a:r>
            <a:endParaRPr lang="en-US" sz="1200" dirty="0"/>
          </a:p>
          <a:p>
            <a:r>
              <a:rPr lang="en-US" sz="1200" dirty="0" err="1"/>
              <a:t>NumberGreaterThanOrEquals</a:t>
            </a:r>
            <a:endParaRPr lang="en-US" sz="1200" dirty="0"/>
          </a:p>
          <a:p>
            <a:r>
              <a:rPr lang="en-US" sz="1200" dirty="0" err="1"/>
              <a:t>NumberIn</a:t>
            </a:r>
            <a:r>
              <a:rPr lang="en-US" sz="1200" dirty="0"/>
              <a:t> – the value for </a:t>
            </a:r>
            <a:r>
              <a:rPr lang="en-US" sz="1200" dirty="0" err="1"/>
              <a:t>data.key</a:t>
            </a:r>
            <a:r>
              <a:rPr lang="en-US" sz="1200" dirty="0"/>
              <a:t> equals a value in the set [0, 2.08, 3.14]</a:t>
            </a:r>
          </a:p>
          <a:p>
            <a:r>
              <a:rPr lang="en-US" sz="1200" dirty="0" err="1"/>
              <a:t>NumberNotIn</a:t>
            </a:r>
            <a:r>
              <a:rPr lang="en-US" sz="1200" dirty="0"/>
              <a:t> – the value for </a:t>
            </a:r>
            <a:r>
              <a:rPr lang="en-US" sz="1200" dirty="0" err="1"/>
              <a:t>data.key</a:t>
            </a:r>
            <a:r>
              <a:rPr lang="en-US" sz="1200" dirty="0"/>
              <a:t> is not in the set [1, 11, 112, 1124]</a:t>
            </a:r>
          </a:p>
          <a:p>
            <a:r>
              <a:rPr lang="en-US" sz="1200" dirty="0"/>
              <a:t>Strings</a:t>
            </a:r>
          </a:p>
          <a:p>
            <a:r>
              <a:rPr lang="en-US" sz="1200" dirty="0" err="1"/>
              <a:t>StringContains</a:t>
            </a:r>
            <a:r>
              <a:rPr lang="en-US" sz="1200" dirty="0"/>
              <a:t> – the value for </a:t>
            </a:r>
            <a:r>
              <a:rPr lang="en-US" sz="1200" dirty="0" err="1"/>
              <a:t>data.key</a:t>
            </a:r>
            <a:r>
              <a:rPr lang="en-US" sz="1200" dirty="0"/>
              <a:t> contains “the”</a:t>
            </a:r>
          </a:p>
          <a:p>
            <a:r>
              <a:rPr lang="en-US" sz="1200" dirty="0" err="1"/>
              <a:t>StringIn</a:t>
            </a:r>
            <a:r>
              <a:rPr lang="en-US" sz="1200" dirty="0"/>
              <a:t> – the value for </a:t>
            </a:r>
            <a:r>
              <a:rPr lang="en-US" sz="1200" dirty="0" err="1"/>
              <a:t>data.key</a:t>
            </a:r>
            <a:r>
              <a:rPr lang="en-US" sz="1200" dirty="0"/>
              <a:t> equals a value in the set [“small”, “brown”, “fox”]</a:t>
            </a:r>
          </a:p>
          <a:p>
            <a:r>
              <a:rPr lang="en-US" sz="1200" dirty="0" err="1"/>
              <a:t>StringNotIn</a:t>
            </a:r>
            <a:r>
              <a:rPr lang="en-US" sz="1200" dirty="0"/>
              <a:t> – the value for </a:t>
            </a:r>
            <a:r>
              <a:rPr lang="en-US" sz="1200" dirty="0" err="1"/>
              <a:t>data.key</a:t>
            </a:r>
            <a:r>
              <a:rPr lang="en-US" sz="1200" dirty="0"/>
              <a:t> equals a value in the set [“jumped”, “over”, “the”]</a:t>
            </a:r>
          </a:p>
          <a:p>
            <a:r>
              <a:rPr lang="en-US" sz="1200" dirty="0" err="1"/>
              <a:t>StringBeginsWith</a:t>
            </a:r>
            <a:r>
              <a:rPr lang="en-US" sz="1200" dirty="0"/>
              <a:t> – the value for </a:t>
            </a:r>
            <a:r>
              <a:rPr lang="en-US" sz="1200" dirty="0" err="1"/>
              <a:t>data.key</a:t>
            </a:r>
            <a:r>
              <a:rPr lang="en-US" sz="1200" dirty="0"/>
              <a:t> begins with “lazy”</a:t>
            </a:r>
          </a:p>
          <a:p>
            <a:r>
              <a:rPr lang="en-US" sz="1200" dirty="0" err="1"/>
              <a:t>StringEndsWith</a:t>
            </a:r>
            <a:r>
              <a:rPr lang="en-US" sz="1200" dirty="0"/>
              <a:t> – the value for </a:t>
            </a:r>
            <a:r>
              <a:rPr lang="en-US" sz="1200" dirty="0" err="1"/>
              <a:t>data.key</a:t>
            </a:r>
            <a:r>
              <a:rPr lang="en-US" sz="1200" dirty="0"/>
              <a:t> ends with “dog”</a:t>
            </a:r>
          </a:p>
          <a:p>
            <a:r>
              <a:rPr lang="en-US" sz="1200" dirty="0"/>
              <a:t>Boolean</a:t>
            </a:r>
          </a:p>
          <a:p>
            <a:r>
              <a:rPr lang="en-US" sz="1200" dirty="0" err="1"/>
              <a:t>BoolEquals</a:t>
            </a:r>
            <a:endParaRPr lang="en-US" sz="1200" dirty="0"/>
          </a:p>
        </p:txBody>
      </p:sp>
      <p:sp>
        <p:nvSpPr>
          <p:cNvPr id="2" name="Title 1">
            <a:extLst>
              <a:ext uri="{FF2B5EF4-FFF2-40B4-BE49-F238E27FC236}">
                <a16:creationId xmlns:a16="http://schemas.microsoft.com/office/drawing/2014/main" id="{821205CC-69BC-4AD2-B33A-61A110EE2553}"/>
              </a:ext>
            </a:extLst>
          </p:cNvPr>
          <p:cNvSpPr>
            <a:spLocks noGrp="1"/>
          </p:cNvSpPr>
          <p:nvPr>
            <p:ph type="title"/>
          </p:nvPr>
        </p:nvSpPr>
        <p:spPr>
          <a:noFill/>
          <a:effectLst/>
        </p:spPr>
        <p:txBody>
          <a:bodyPr vert="horz" wrap="square" lIns="146304" tIns="91440" rIns="146304" bIns="91440" rtlCol="0" anchor="t">
            <a:noAutofit/>
          </a:bodyPr>
          <a:lstStyle/>
          <a:p>
            <a:r>
              <a:rPr lang="en-US" dirty="0"/>
              <a:t>Advanced Filters</a:t>
            </a:r>
          </a:p>
        </p:txBody>
      </p:sp>
      <p:pic>
        <p:nvPicPr>
          <p:cNvPr id="8" name="Graphic 7">
            <a:extLst>
              <a:ext uri="{FF2B5EF4-FFF2-40B4-BE49-F238E27FC236}">
                <a16:creationId xmlns:a16="http://schemas.microsoft.com/office/drawing/2014/main" id="{50F7DD20-B716-4581-9219-9C0C628B80E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50968" y="344343"/>
            <a:ext cx="717565" cy="717565"/>
          </a:xfrm>
          <a:prstGeom prst="rect">
            <a:avLst/>
          </a:prstGeom>
        </p:spPr>
      </p:pic>
    </p:spTree>
    <p:extLst>
      <p:ext uri="{BB962C8B-B14F-4D97-AF65-F5344CB8AC3E}">
        <p14:creationId xmlns:p14="http://schemas.microsoft.com/office/powerpoint/2010/main" val="39675471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9" presetClass="emph" presetSubtype="0" nodeType="withEffect">
                                  <p:stCondLst>
                                    <p:cond delay="0"/>
                                  </p:stCondLst>
                                  <p:childTnLst>
                                    <p:set>
                                      <p:cBhvr>
                                        <p:cTn id="20" dur="indefinite"/>
                                        <p:tgtEl>
                                          <p:spTgt spid="3">
                                            <p:txEl>
                                              <p:pRg st="0" end="0"/>
                                            </p:txEl>
                                          </p:spTgt>
                                        </p:tgtEl>
                                        <p:attrNameLst>
                                          <p:attrName>style.opacity</p:attrName>
                                        </p:attrNameLst>
                                      </p:cBhvr>
                                      <p:to>
                                        <p:strVal val="0.25"/>
                                      </p:to>
                                    </p:set>
                                    <p:animEffect filter="image" prLst="opacity: 0.25">
                                      <p:cBhvr rctx="IE">
                                        <p:cTn id="21" dur="indefinite"/>
                                        <p:tgtEl>
                                          <p:spTgt spid="3">
                                            <p:txEl>
                                              <p:pRg st="0" end="0"/>
                                            </p:txEl>
                                          </p:spTgt>
                                        </p:tgtEl>
                                      </p:cBhvr>
                                    </p:animEffect>
                                  </p:childTnLst>
                                </p:cTn>
                              </p:par>
                              <p:par>
                                <p:cTn id="22" presetID="9" presetClass="emph" presetSubtype="0" nodeType="withEffect">
                                  <p:stCondLst>
                                    <p:cond delay="0"/>
                                  </p:stCondLst>
                                  <p:childTnLst>
                                    <p:set>
                                      <p:cBhvr>
                                        <p:cTn id="23" dur="indefinite"/>
                                        <p:tgtEl>
                                          <p:spTgt spid="3">
                                            <p:txEl>
                                              <p:pRg st="1" end="1"/>
                                            </p:txEl>
                                          </p:spTgt>
                                        </p:tgtEl>
                                        <p:attrNameLst>
                                          <p:attrName>style.opacity</p:attrName>
                                        </p:attrNameLst>
                                      </p:cBhvr>
                                      <p:to>
                                        <p:strVal val="0.25"/>
                                      </p:to>
                                    </p:set>
                                    <p:animEffect filter="image" prLst="opacity: 0.25">
                                      <p:cBhvr rctx="IE">
                                        <p:cTn id="24" dur="indefinite"/>
                                        <p:tgtEl>
                                          <p:spTgt spid="3">
                                            <p:txEl>
                                              <p:pRg st="1" end="1"/>
                                            </p:txEl>
                                          </p:spTgt>
                                        </p:tgtEl>
                                      </p:cBhvr>
                                    </p:animEffect>
                                  </p:childTnLst>
                                </p:cTn>
                              </p:par>
                              <p:par>
                                <p:cTn id="25" presetID="9" presetClass="emph" presetSubtype="0" nodeType="withEffect">
                                  <p:stCondLst>
                                    <p:cond delay="0"/>
                                  </p:stCondLst>
                                  <p:childTnLst>
                                    <p:set>
                                      <p:cBhvr>
                                        <p:cTn id="26" dur="indefinite"/>
                                        <p:tgtEl>
                                          <p:spTgt spid="3">
                                            <p:txEl>
                                              <p:pRg st="2" end="2"/>
                                            </p:txEl>
                                          </p:spTgt>
                                        </p:tgtEl>
                                        <p:attrNameLst>
                                          <p:attrName>style.opacity</p:attrName>
                                        </p:attrNameLst>
                                      </p:cBhvr>
                                      <p:to>
                                        <p:strVal val="0.25"/>
                                      </p:to>
                                    </p:set>
                                    <p:animEffect filter="image" prLst="opacity: 0.25">
                                      <p:cBhvr rctx="IE">
                                        <p:cTn id="27" dur="indefinite"/>
                                        <p:tgtEl>
                                          <p:spTgt spid="3">
                                            <p:txEl>
                                              <p:pRg st="2" end="2"/>
                                            </p:txEl>
                                          </p:spTgt>
                                        </p:tgtEl>
                                      </p:cBhvr>
                                    </p:animEffect>
                                  </p:childTnLst>
                                </p:cTn>
                              </p:par>
                              <p:par>
                                <p:cTn id="28" presetID="9" presetClass="emph" presetSubtype="0" nodeType="withEffect">
                                  <p:stCondLst>
                                    <p:cond delay="0"/>
                                  </p:stCondLst>
                                  <p:childTnLst>
                                    <p:set>
                                      <p:cBhvr>
                                        <p:cTn id="29" dur="indefinite"/>
                                        <p:tgtEl>
                                          <p:spTgt spid="3">
                                            <p:txEl>
                                              <p:pRg st="3" end="3"/>
                                            </p:txEl>
                                          </p:spTgt>
                                        </p:tgtEl>
                                        <p:attrNameLst>
                                          <p:attrName>style.opacity</p:attrName>
                                        </p:attrNameLst>
                                      </p:cBhvr>
                                      <p:to>
                                        <p:strVal val="0.25"/>
                                      </p:to>
                                    </p:set>
                                    <p:animEffect filter="image" prLst="opacity: 0.25">
                                      <p:cBhvr rctx="IE">
                                        <p:cTn id="30" dur="indefinite"/>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7">
                                            <p:txEl>
                                              <p:pRg st="0" end="0"/>
                                            </p:txEl>
                                          </p:spTgt>
                                        </p:tgtEl>
                                        <p:attrNameLst>
                                          <p:attrName>style.visibility</p:attrName>
                                        </p:attrNameLst>
                                      </p:cBhvr>
                                      <p:to>
                                        <p:strVal val="visible"/>
                                      </p:to>
                                    </p:set>
                                    <p:animEffect transition="in" filter="fade">
                                      <p:cBhvr>
                                        <p:cTn id="35" dur="500"/>
                                        <p:tgtEl>
                                          <p:spTgt spid="7">
                                            <p:txEl>
                                              <p:pRg st="0" end="0"/>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7">
                                            <p:txEl>
                                              <p:pRg st="1" end="1"/>
                                            </p:txEl>
                                          </p:spTgt>
                                        </p:tgtEl>
                                        <p:attrNameLst>
                                          <p:attrName>style.visibility</p:attrName>
                                        </p:attrNameLst>
                                      </p:cBhvr>
                                      <p:to>
                                        <p:strVal val="visible"/>
                                      </p:to>
                                    </p:set>
                                    <p:animEffect transition="in" filter="fade">
                                      <p:cBhvr>
                                        <p:cTn id="38" dur="500"/>
                                        <p:tgtEl>
                                          <p:spTgt spid="7">
                                            <p:txEl>
                                              <p:pRg st="1" end="1"/>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7">
                                            <p:txEl>
                                              <p:pRg st="2" end="2"/>
                                            </p:txEl>
                                          </p:spTgt>
                                        </p:tgtEl>
                                        <p:attrNameLst>
                                          <p:attrName>style.visibility</p:attrName>
                                        </p:attrNameLst>
                                      </p:cBhvr>
                                      <p:to>
                                        <p:strVal val="visible"/>
                                      </p:to>
                                    </p:set>
                                    <p:animEffect transition="in" filter="fade">
                                      <p:cBhvr>
                                        <p:cTn id="41" dur="500"/>
                                        <p:tgtEl>
                                          <p:spTgt spid="7">
                                            <p:txEl>
                                              <p:pRg st="2" end="2"/>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7">
                                            <p:txEl>
                                              <p:pRg st="3" end="3"/>
                                            </p:txEl>
                                          </p:spTgt>
                                        </p:tgtEl>
                                        <p:attrNameLst>
                                          <p:attrName>style.visibility</p:attrName>
                                        </p:attrNameLst>
                                      </p:cBhvr>
                                      <p:to>
                                        <p:strVal val="visible"/>
                                      </p:to>
                                    </p:set>
                                    <p:animEffect transition="in" filter="fade">
                                      <p:cBhvr>
                                        <p:cTn id="44" dur="500"/>
                                        <p:tgtEl>
                                          <p:spTgt spid="7">
                                            <p:txEl>
                                              <p:pRg st="3" end="3"/>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7">
                                            <p:txEl>
                                              <p:pRg st="4" end="4"/>
                                            </p:txEl>
                                          </p:spTgt>
                                        </p:tgtEl>
                                        <p:attrNameLst>
                                          <p:attrName>style.visibility</p:attrName>
                                        </p:attrNameLst>
                                      </p:cBhvr>
                                      <p:to>
                                        <p:strVal val="visible"/>
                                      </p:to>
                                    </p:set>
                                    <p:animEffect transition="in" filter="fade">
                                      <p:cBhvr>
                                        <p:cTn id="47" dur="500"/>
                                        <p:tgtEl>
                                          <p:spTgt spid="7">
                                            <p:txEl>
                                              <p:pRg st="4" end="4"/>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7">
                                            <p:txEl>
                                              <p:pRg st="5" end="5"/>
                                            </p:txEl>
                                          </p:spTgt>
                                        </p:tgtEl>
                                        <p:attrNameLst>
                                          <p:attrName>style.visibility</p:attrName>
                                        </p:attrNameLst>
                                      </p:cBhvr>
                                      <p:to>
                                        <p:strVal val="visible"/>
                                      </p:to>
                                    </p:set>
                                    <p:animEffect transition="in" filter="fade">
                                      <p:cBhvr>
                                        <p:cTn id="50" dur="500"/>
                                        <p:tgtEl>
                                          <p:spTgt spid="7">
                                            <p:txEl>
                                              <p:pRg st="5" end="5"/>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7">
                                            <p:txEl>
                                              <p:pRg st="6" end="6"/>
                                            </p:txEl>
                                          </p:spTgt>
                                        </p:tgtEl>
                                        <p:attrNameLst>
                                          <p:attrName>style.visibility</p:attrName>
                                        </p:attrNameLst>
                                      </p:cBhvr>
                                      <p:to>
                                        <p:strVal val="visible"/>
                                      </p:to>
                                    </p:set>
                                    <p:animEffect transition="in" filter="fade">
                                      <p:cBhvr>
                                        <p:cTn id="53" dur="500"/>
                                        <p:tgtEl>
                                          <p:spTgt spid="7">
                                            <p:txEl>
                                              <p:pRg st="6" end="6"/>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7">
                                            <p:txEl>
                                              <p:pRg st="7" end="7"/>
                                            </p:txEl>
                                          </p:spTgt>
                                        </p:tgtEl>
                                        <p:attrNameLst>
                                          <p:attrName>style.visibility</p:attrName>
                                        </p:attrNameLst>
                                      </p:cBhvr>
                                      <p:to>
                                        <p:strVal val="visible"/>
                                      </p:to>
                                    </p:set>
                                    <p:animEffect transition="in" filter="fade">
                                      <p:cBhvr>
                                        <p:cTn id="56" dur="500"/>
                                        <p:tgtEl>
                                          <p:spTgt spid="7">
                                            <p:txEl>
                                              <p:pRg st="7" end="7"/>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7">
                                            <p:txEl>
                                              <p:pRg st="8" end="8"/>
                                            </p:txEl>
                                          </p:spTgt>
                                        </p:tgtEl>
                                        <p:attrNameLst>
                                          <p:attrName>style.visibility</p:attrName>
                                        </p:attrNameLst>
                                      </p:cBhvr>
                                      <p:to>
                                        <p:strVal val="visible"/>
                                      </p:to>
                                    </p:set>
                                    <p:animEffect transition="in" filter="fade">
                                      <p:cBhvr>
                                        <p:cTn id="59" dur="500"/>
                                        <p:tgtEl>
                                          <p:spTgt spid="7">
                                            <p:txEl>
                                              <p:pRg st="8" end="8"/>
                                            </p:txEl>
                                          </p:spTgt>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7">
                                            <p:txEl>
                                              <p:pRg st="9" end="9"/>
                                            </p:txEl>
                                          </p:spTgt>
                                        </p:tgtEl>
                                        <p:attrNameLst>
                                          <p:attrName>style.visibility</p:attrName>
                                        </p:attrNameLst>
                                      </p:cBhvr>
                                      <p:to>
                                        <p:strVal val="visible"/>
                                      </p:to>
                                    </p:set>
                                    <p:animEffect transition="in" filter="fade">
                                      <p:cBhvr>
                                        <p:cTn id="62" dur="500"/>
                                        <p:tgtEl>
                                          <p:spTgt spid="7">
                                            <p:txEl>
                                              <p:pRg st="9" end="9"/>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7">
                                            <p:txEl>
                                              <p:pRg st="10" end="10"/>
                                            </p:txEl>
                                          </p:spTgt>
                                        </p:tgtEl>
                                        <p:attrNameLst>
                                          <p:attrName>style.visibility</p:attrName>
                                        </p:attrNameLst>
                                      </p:cBhvr>
                                      <p:to>
                                        <p:strVal val="visible"/>
                                      </p:to>
                                    </p:set>
                                    <p:animEffect transition="in" filter="fade">
                                      <p:cBhvr>
                                        <p:cTn id="65" dur="500"/>
                                        <p:tgtEl>
                                          <p:spTgt spid="7">
                                            <p:txEl>
                                              <p:pRg st="10" end="10"/>
                                            </p:txEl>
                                          </p:spTgt>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7">
                                            <p:txEl>
                                              <p:pRg st="11" end="11"/>
                                            </p:txEl>
                                          </p:spTgt>
                                        </p:tgtEl>
                                        <p:attrNameLst>
                                          <p:attrName>style.visibility</p:attrName>
                                        </p:attrNameLst>
                                      </p:cBhvr>
                                      <p:to>
                                        <p:strVal val="visible"/>
                                      </p:to>
                                    </p:set>
                                    <p:animEffect transition="in" filter="fade">
                                      <p:cBhvr>
                                        <p:cTn id="68" dur="500"/>
                                        <p:tgtEl>
                                          <p:spTgt spid="7">
                                            <p:txEl>
                                              <p:pRg st="11" end="11"/>
                                            </p:tx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7">
                                            <p:txEl>
                                              <p:pRg st="12" end="12"/>
                                            </p:txEl>
                                          </p:spTgt>
                                        </p:tgtEl>
                                        <p:attrNameLst>
                                          <p:attrName>style.visibility</p:attrName>
                                        </p:attrNameLst>
                                      </p:cBhvr>
                                      <p:to>
                                        <p:strVal val="visible"/>
                                      </p:to>
                                    </p:set>
                                    <p:animEffect transition="in" filter="fade">
                                      <p:cBhvr>
                                        <p:cTn id="71" dur="500"/>
                                        <p:tgtEl>
                                          <p:spTgt spid="7">
                                            <p:txEl>
                                              <p:pRg st="12" end="12"/>
                                            </p:txEl>
                                          </p:spTgt>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7">
                                            <p:txEl>
                                              <p:pRg st="13" end="13"/>
                                            </p:txEl>
                                          </p:spTgt>
                                        </p:tgtEl>
                                        <p:attrNameLst>
                                          <p:attrName>style.visibility</p:attrName>
                                        </p:attrNameLst>
                                      </p:cBhvr>
                                      <p:to>
                                        <p:strVal val="visible"/>
                                      </p:to>
                                    </p:set>
                                    <p:animEffect transition="in" filter="fade">
                                      <p:cBhvr>
                                        <p:cTn id="74" dur="500"/>
                                        <p:tgtEl>
                                          <p:spTgt spid="7">
                                            <p:txEl>
                                              <p:pRg st="13" end="13"/>
                                            </p:txEl>
                                          </p:spTgt>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7">
                                            <p:txEl>
                                              <p:pRg st="14" end="14"/>
                                            </p:txEl>
                                          </p:spTgt>
                                        </p:tgtEl>
                                        <p:attrNameLst>
                                          <p:attrName>style.visibility</p:attrName>
                                        </p:attrNameLst>
                                      </p:cBhvr>
                                      <p:to>
                                        <p:strVal val="visible"/>
                                      </p:to>
                                    </p:set>
                                    <p:animEffect transition="in" filter="fade">
                                      <p:cBhvr>
                                        <p:cTn id="77" dur="500"/>
                                        <p:tgtEl>
                                          <p:spTgt spid="7">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28506-8431-4A16-B367-DF989DAD4207}"/>
              </a:ext>
            </a:extLst>
          </p:cNvPr>
          <p:cNvSpPr>
            <a:spLocks noGrp="1"/>
          </p:cNvSpPr>
          <p:nvPr>
            <p:ph type="title"/>
          </p:nvPr>
        </p:nvSpPr>
        <p:spPr/>
        <p:txBody>
          <a:bodyPr/>
          <a:lstStyle/>
          <a:p>
            <a:r>
              <a:rPr lang="en-US" dirty="0"/>
              <a:t>Bringing it all Together</a:t>
            </a:r>
            <a:endParaRPr lang="nl-NL" dirty="0"/>
          </a:p>
        </p:txBody>
      </p:sp>
    </p:spTree>
    <p:extLst>
      <p:ext uri="{BB962C8B-B14F-4D97-AF65-F5344CB8AC3E}">
        <p14:creationId xmlns:p14="http://schemas.microsoft.com/office/powerpoint/2010/main" val="27832932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bg>
      <p:bgPr>
        <a:blipFill dpi="0" rotWithShape="1">
          <a:blip r:embed="rId3">
            <a:alphaModFix amt="15000"/>
            <a:lum/>
          </a:blip>
          <a:srcRect/>
          <a:stretch>
            <a:fillRect t="-17000" b="-17000"/>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Better Together</a:t>
            </a:r>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09467" y="2660391"/>
            <a:ext cx="768609" cy="768609"/>
          </a:xfrm>
          <a:prstGeom prst="rect">
            <a:avLst/>
          </a:prstGeom>
        </p:spPr>
      </p:pic>
      <p:pic>
        <p:nvPicPr>
          <p:cNvPr id="7" name="Picture 6"/>
          <p:cNvPicPr>
            <a:picLocks noChangeAspect="1"/>
          </p:cNvPicPr>
          <p:nvPr/>
        </p:nvPicPr>
        <p:blipFill>
          <a:blip r:embed="rId5"/>
          <a:stretch>
            <a:fillRect/>
          </a:stretch>
        </p:blipFill>
        <p:spPr>
          <a:xfrm>
            <a:off x="3189490" y="2689990"/>
            <a:ext cx="709410" cy="709410"/>
          </a:xfrm>
          <a:prstGeom prst="rect">
            <a:avLst/>
          </a:prstGeom>
        </p:spPr>
      </p:pic>
      <p:pic>
        <p:nvPicPr>
          <p:cNvPr id="8" name="Picture 7"/>
          <p:cNvPicPr>
            <a:picLocks noChangeAspect="1"/>
          </p:cNvPicPr>
          <p:nvPr/>
        </p:nvPicPr>
        <p:blipFill>
          <a:blip r:embed="rId6"/>
          <a:stretch>
            <a:fillRect/>
          </a:stretch>
        </p:blipFill>
        <p:spPr>
          <a:xfrm>
            <a:off x="4515795" y="2758353"/>
            <a:ext cx="572685" cy="572685"/>
          </a:xfrm>
          <a:prstGeom prst="rect">
            <a:avLst/>
          </a:prstGeom>
        </p:spPr>
      </p:pic>
      <p:sp>
        <p:nvSpPr>
          <p:cNvPr id="17" name="Plus 16"/>
          <p:cNvSpPr/>
          <p:nvPr/>
        </p:nvSpPr>
        <p:spPr bwMode="auto">
          <a:xfrm>
            <a:off x="2749319" y="2910240"/>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8" name="Plus 17"/>
          <p:cNvSpPr/>
          <p:nvPr/>
        </p:nvSpPr>
        <p:spPr bwMode="auto">
          <a:xfrm>
            <a:off x="4031092" y="2913307"/>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Plus 18"/>
          <p:cNvSpPr/>
          <p:nvPr/>
        </p:nvSpPr>
        <p:spPr bwMode="auto">
          <a:xfrm>
            <a:off x="5143282" y="2903348"/>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 name="Plus 19"/>
          <p:cNvSpPr/>
          <p:nvPr/>
        </p:nvSpPr>
        <p:spPr bwMode="auto">
          <a:xfrm>
            <a:off x="6268659" y="2910240"/>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 name="Plus 20"/>
          <p:cNvSpPr/>
          <p:nvPr/>
        </p:nvSpPr>
        <p:spPr bwMode="auto">
          <a:xfrm>
            <a:off x="7362647" y="2896735"/>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 name="Plus 21"/>
          <p:cNvSpPr/>
          <p:nvPr/>
        </p:nvSpPr>
        <p:spPr bwMode="auto">
          <a:xfrm>
            <a:off x="8630426" y="2893968"/>
            <a:ext cx="268927" cy="268927"/>
          </a:xfrm>
          <a:prstGeom prst="mathPlus">
            <a:avLst>
              <a:gd name="adj1" fmla="val 10598"/>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32" name="Picture 6" descr="Image result for Azure Functions Logo"/>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50183" y="2788803"/>
            <a:ext cx="913194" cy="479426"/>
          </a:xfrm>
          <a:prstGeom prst="rect">
            <a:avLst/>
          </a:prstGeom>
          <a:noFill/>
          <a:extLst>
            <a:ext uri="{909E8E84-426E-40DD-AFC4-6F175D3DCCD1}">
              <a14:hiddenFill xmlns:a14="http://schemas.microsoft.com/office/drawing/2010/main">
                <a:solidFill>
                  <a:srgbClr val="FFFFFF"/>
                </a:solidFill>
              </a14:hiddenFill>
            </a:ext>
          </a:extLst>
        </p:spPr>
      </p:pic>
      <p:sp>
        <p:nvSpPr>
          <p:cNvPr id="2" name="Equals 1">
            <a:extLst>
              <a:ext uri="{FF2B5EF4-FFF2-40B4-BE49-F238E27FC236}">
                <a16:creationId xmlns:a16="http://schemas.microsoft.com/office/drawing/2014/main" id="{4B3B6232-C8ED-48C3-A8C4-2EFFA23B5D33}"/>
              </a:ext>
            </a:extLst>
          </p:cNvPr>
          <p:cNvSpPr/>
          <p:nvPr/>
        </p:nvSpPr>
        <p:spPr bwMode="auto">
          <a:xfrm>
            <a:off x="5814879" y="4126725"/>
            <a:ext cx="562243" cy="653595"/>
          </a:xfrm>
          <a:prstGeom prst="mathEqual">
            <a:avLst>
              <a:gd name="adj1" fmla="val 11042"/>
              <a:gd name="adj2" fmla="val 11760"/>
            </a:avLst>
          </a:prstGeom>
          <a:solidFill>
            <a:schemeClr val="dk1"/>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cs typeface="Segoe UI" pitchFamily="34" charset="0"/>
            </a:endParaRPr>
          </a:p>
        </p:txBody>
      </p:sp>
      <p:sp>
        <p:nvSpPr>
          <p:cNvPr id="5" name="TextBox 4">
            <a:extLst>
              <a:ext uri="{FF2B5EF4-FFF2-40B4-BE49-F238E27FC236}">
                <a16:creationId xmlns:a16="http://schemas.microsoft.com/office/drawing/2014/main" id="{B0751A80-7CDB-4D38-8F2F-06FB03865195}"/>
              </a:ext>
            </a:extLst>
          </p:cNvPr>
          <p:cNvSpPr txBox="1"/>
          <p:nvPr/>
        </p:nvSpPr>
        <p:spPr>
          <a:xfrm>
            <a:off x="3537023" y="5193812"/>
            <a:ext cx="5117954" cy="788255"/>
          </a:xfrm>
          <a:prstGeom prst="rect">
            <a:avLst/>
          </a:prstGeom>
          <a:noFill/>
        </p:spPr>
        <p:txBody>
          <a:bodyPr wrap="square" lIns="179285" tIns="143428" rIns="179285" bIns="143428" rtlCol="0">
            <a:spAutoFit/>
          </a:bodyPr>
          <a:lstStyle/>
          <a:p>
            <a:pPr algn="ctr">
              <a:lnSpc>
                <a:spcPct val="90000"/>
              </a:lnSpc>
              <a:spcAft>
                <a:spcPts val="588"/>
              </a:spcAft>
            </a:pPr>
            <a:r>
              <a:rPr lang="en-US" sz="3600" dirty="0"/>
              <a:t>Limitless  Possibilities</a:t>
            </a:r>
          </a:p>
        </p:txBody>
      </p:sp>
      <p:pic>
        <p:nvPicPr>
          <p:cNvPr id="34" name="Picture 33">
            <a:extLst>
              <a:ext uri="{FF2B5EF4-FFF2-40B4-BE49-F238E27FC236}">
                <a16:creationId xmlns:a16="http://schemas.microsoft.com/office/drawing/2014/main" id="{B9367FD2-A658-4774-97A1-3098BD16F7AB}"/>
              </a:ext>
            </a:extLst>
          </p:cNvPr>
          <p:cNvPicPr>
            <a:picLocks noChangeAspect="1"/>
          </p:cNvPicPr>
          <p:nvPr/>
        </p:nvPicPr>
        <p:blipFill>
          <a:blip r:embed="rId8"/>
          <a:stretch>
            <a:fillRect/>
          </a:stretch>
        </p:blipFill>
        <p:spPr>
          <a:xfrm>
            <a:off x="6681629" y="2783778"/>
            <a:ext cx="547936" cy="557898"/>
          </a:xfrm>
          <a:prstGeom prst="rect">
            <a:avLst/>
          </a:prstGeom>
        </p:spPr>
      </p:pic>
      <p:pic>
        <p:nvPicPr>
          <p:cNvPr id="5122" name="Picture 2" descr="Image result for event grid">
            <a:extLst>
              <a:ext uri="{FF2B5EF4-FFF2-40B4-BE49-F238E27FC236}">
                <a16:creationId xmlns:a16="http://schemas.microsoft.com/office/drawing/2014/main" id="{D785B220-A976-430B-AADF-DA613EE78F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589167" y="2772859"/>
            <a:ext cx="1249792" cy="656141"/>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result for event hubs">
            <a:extLst>
              <a:ext uri="{FF2B5EF4-FFF2-40B4-BE49-F238E27FC236}">
                <a16:creationId xmlns:a16="http://schemas.microsoft.com/office/drawing/2014/main" id="{7D264B84-C591-405F-97DC-C4881A478D8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224617" y="2764135"/>
            <a:ext cx="664865" cy="6648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23989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500"/>
                                        <p:tgtEl>
                                          <p:spTgt spid="32"/>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5122"/>
                                        </p:tgtEl>
                                        <p:attrNameLst>
                                          <p:attrName>style.visibility</p:attrName>
                                        </p:attrNameLst>
                                      </p:cBhvr>
                                      <p:to>
                                        <p:strVal val="visible"/>
                                      </p:to>
                                    </p:set>
                                    <p:animEffect transition="in" filter="fade">
                                      <p:cBhvr>
                                        <p:cTn id="47" dur="500"/>
                                        <p:tgtEl>
                                          <p:spTgt spid="5122"/>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500"/>
                                        <p:tgtEl>
                                          <p:spTgt spid="22"/>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5124"/>
                                        </p:tgtEl>
                                        <p:attrNameLst>
                                          <p:attrName>style.visibility</p:attrName>
                                        </p:attrNameLst>
                                      </p:cBhvr>
                                      <p:to>
                                        <p:strVal val="visible"/>
                                      </p:to>
                                    </p:set>
                                    <p:animEffect transition="in" filter="fade">
                                      <p:cBhvr>
                                        <p:cTn id="55" dur="500"/>
                                        <p:tgtEl>
                                          <p:spTgt spid="512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
                                        </p:tgtEl>
                                        <p:attrNameLst>
                                          <p:attrName>style.visibility</p:attrName>
                                        </p:attrNameLst>
                                      </p:cBhvr>
                                      <p:to>
                                        <p:strVal val="visible"/>
                                      </p:to>
                                    </p:set>
                                    <p:animEffect transition="in" filter="fade">
                                      <p:cBhvr>
                                        <p:cTn id="60" dur="500"/>
                                        <p:tgtEl>
                                          <p:spTgt spid="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fade">
                                      <p:cBhvr>
                                        <p:cTn id="6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 grpId="0" animBg="1"/>
      <p:bldP spid="5" grpId="0"/>
    </p:bldLst>
  </p:timing>
</p:sld>
</file>

<file path=ppt/slides/slide39.xml><?xml version="1.0" encoding="utf-8"?>
<p:sld xmlns:a="http://schemas.openxmlformats.org/drawingml/2006/main" xmlns:r="http://schemas.openxmlformats.org/officeDocument/2006/relationships" xmlns:p="http://schemas.openxmlformats.org/presentationml/2006/main" show="0">
  <p:cSld>
    <p:bg>
      <p:bgPr>
        <a:blipFill dpi="0" rotWithShape="1">
          <a:blip r:embed="rId3">
            <a:alphaModFix amt="15000"/>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5FDD-4930-4538-ACCB-41C683A31B9D}"/>
              </a:ext>
            </a:extLst>
          </p:cNvPr>
          <p:cNvSpPr>
            <a:spLocks noGrp="1"/>
          </p:cNvSpPr>
          <p:nvPr>
            <p:ph type="title"/>
          </p:nvPr>
        </p:nvSpPr>
        <p:spPr/>
        <p:txBody>
          <a:bodyPr/>
          <a:lstStyle/>
          <a:p>
            <a:r>
              <a:rPr lang="en-US" dirty="0"/>
              <a:t>Demo – Onboarding Process</a:t>
            </a:r>
            <a:endParaRPr lang="nl-NL" dirty="0"/>
          </a:p>
        </p:txBody>
      </p:sp>
      <p:pic>
        <p:nvPicPr>
          <p:cNvPr id="4" name="Picture 3" descr="A close up of a sign&#10;&#10;Description generated with very high confidence">
            <a:extLst>
              <a:ext uri="{FF2B5EF4-FFF2-40B4-BE49-F238E27FC236}">
                <a16:creationId xmlns:a16="http://schemas.microsoft.com/office/drawing/2014/main" id="{09818181-829B-483C-89F5-1BB1DB7332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1355" y="3861193"/>
            <a:ext cx="709355" cy="709355"/>
          </a:xfrm>
          <a:prstGeom prst="rect">
            <a:avLst/>
          </a:prstGeom>
        </p:spPr>
      </p:pic>
      <p:pic>
        <p:nvPicPr>
          <p:cNvPr id="6" name="Picture 5">
            <a:extLst>
              <a:ext uri="{FF2B5EF4-FFF2-40B4-BE49-F238E27FC236}">
                <a16:creationId xmlns:a16="http://schemas.microsoft.com/office/drawing/2014/main" id="{24871E3D-13FF-4C7B-8336-A225234067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1162" y="3861193"/>
            <a:ext cx="709355" cy="709355"/>
          </a:xfrm>
          <a:prstGeom prst="rect">
            <a:avLst/>
          </a:prstGeom>
        </p:spPr>
      </p:pic>
      <p:pic>
        <p:nvPicPr>
          <p:cNvPr id="8" name="Picture 7" descr="A picture containing vector graphics&#10;&#10;Description generated with high confidence">
            <a:extLst>
              <a:ext uri="{FF2B5EF4-FFF2-40B4-BE49-F238E27FC236}">
                <a16:creationId xmlns:a16="http://schemas.microsoft.com/office/drawing/2014/main" id="{13717062-4317-482D-892E-1F7008FD4A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90970" y="3861193"/>
            <a:ext cx="709355" cy="709355"/>
          </a:xfrm>
          <a:prstGeom prst="rect">
            <a:avLst/>
          </a:prstGeom>
        </p:spPr>
      </p:pic>
      <p:pic>
        <p:nvPicPr>
          <p:cNvPr id="10" name="Picture 9" descr="A close up of a logo&#10;&#10;Description generated with high confidence">
            <a:extLst>
              <a:ext uri="{FF2B5EF4-FFF2-40B4-BE49-F238E27FC236}">
                <a16:creationId xmlns:a16="http://schemas.microsoft.com/office/drawing/2014/main" id="{AAF605E4-9260-45A5-B115-3F094EBD88C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483086" y="2236491"/>
            <a:ext cx="709355" cy="709355"/>
          </a:xfrm>
          <a:prstGeom prst="rect">
            <a:avLst/>
          </a:prstGeom>
        </p:spPr>
      </p:pic>
      <p:pic>
        <p:nvPicPr>
          <p:cNvPr id="11" name="Picture 10">
            <a:extLst>
              <a:ext uri="{FF2B5EF4-FFF2-40B4-BE49-F238E27FC236}">
                <a16:creationId xmlns:a16="http://schemas.microsoft.com/office/drawing/2014/main" id="{F95AA78D-CAEC-49C9-8EE9-0D7EA7CC79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35756" y="5461924"/>
            <a:ext cx="709355" cy="709355"/>
          </a:xfrm>
          <a:prstGeom prst="rect">
            <a:avLst/>
          </a:prstGeom>
        </p:spPr>
      </p:pic>
      <p:pic>
        <p:nvPicPr>
          <p:cNvPr id="13" name="Picture 12" descr="A picture containing vector graphics&#10;&#10;Description generated with very high confidence">
            <a:extLst>
              <a:ext uri="{FF2B5EF4-FFF2-40B4-BE49-F238E27FC236}">
                <a16:creationId xmlns:a16="http://schemas.microsoft.com/office/drawing/2014/main" id="{F691BBD6-455A-48F7-BD39-F2CDA87B977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935756" y="2223423"/>
            <a:ext cx="709355" cy="709355"/>
          </a:xfrm>
          <a:prstGeom prst="rect">
            <a:avLst/>
          </a:prstGeom>
        </p:spPr>
      </p:pic>
      <p:pic>
        <p:nvPicPr>
          <p:cNvPr id="14" name="Picture 13">
            <a:extLst>
              <a:ext uri="{FF2B5EF4-FFF2-40B4-BE49-F238E27FC236}">
                <a16:creationId xmlns:a16="http://schemas.microsoft.com/office/drawing/2014/main" id="{94C077E2-2A07-4417-B406-E803B58F6F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98794" y="2242771"/>
            <a:ext cx="709355" cy="709355"/>
          </a:xfrm>
          <a:prstGeom prst="rect">
            <a:avLst/>
          </a:prstGeom>
        </p:spPr>
      </p:pic>
      <p:pic>
        <p:nvPicPr>
          <p:cNvPr id="6146" name="Picture 2" descr="Image result for hr2day logo">
            <a:extLst>
              <a:ext uri="{FF2B5EF4-FFF2-40B4-BE49-F238E27FC236}">
                <a16:creationId xmlns:a16="http://schemas.microsoft.com/office/drawing/2014/main" id="{B0750674-1BAB-49B1-ABD7-2E131C74A39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967378" y="2320679"/>
            <a:ext cx="709355" cy="531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F2752AA7-5303-4CAA-A821-C77645981397}"/>
              </a:ext>
            </a:extLst>
          </p:cNvPr>
          <p:cNvPicPr>
            <a:picLocks noChangeAspect="1"/>
          </p:cNvPicPr>
          <p:nvPr/>
        </p:nvPicPr>
        <p:blipFill>
          <a:blip r:embed="rId10"/>
          <a:stretch>
            <a:fillRect/>
          </a:stretch>
        </p:blipFill>
        <p:spPr>
          <a:xfrm>
            <a:off x="6455387" y="2281485"/>
            <a:ext cx="705815" cy="593231"/>
          </a:xfrm>
          <a:prstGeom prst="rect">
            <a:avLst/>
          </a:prstGeom>
        </p:spPr>
      </p:pic>
      <p:cxnSp>
        <p:nvCxnSpPr>
          <p:cNvPr id="17" name="Straight Arrow Connector 16">
            <a:extLst>
              <a:ext uri="{FF2B5EF4-FFF2-40B4-BE49-F238E27FC236}">
                <a16:creationId xmlns:a16="http://schemas.microsoft.com/office/drawing/2014/main" id="{49119596-079F-472D-9750-796EF923DFDE}"/>
              </a:ext>
            </a:extLst>
          </p:cNvPr>
          <p:cNvCxnSpPr>
            <a:stCxn id="4" idx="3"/>
            <a:endCxn id="6" idx="1"/>
          </p:cNvCxnSpPr>
          <p:nvPr/>
        </p:nvCxnSpPr>
        <p:spPr>
          <a:xfrm>
            <a:off x="1060710" y="4215871"/>
            <a:ext cx="810452"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C0F4DCE-517F-4A4A-A619-875CABE30B7F}"/>
              </a:ext>
            </a:extLst>
          </p:cNvPr>
          <p:cNvCxnSpPr>
            <a:stCxn id="6" idx="3"/>
            <a:endCxn id="8" idx="1"/>
          </p:cNvCxnSpPr>
          <p:nvPr/>
        </p:nvCxnSpPr>
        <p:spPr>
          <a:xfrm>
            <a:off x="2580517" y="4215871"/>
            <a:ext cx="810453"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74B42D54-74DB-463B-9F69-651727D7E138}"/>
              </a:ext>
            </a:extLst>
          </p:cNvPr>
          <p:cNvCxnSpPr>
            <a:cxnSpLocks/>
            <a:stCxn id="37" idx="2"/>
            <a:endCxn id="11" idx="0"/>
          </p:cNvCxnSpPr>
          <p:nvPr/>
        </p:nvCxnSpPr>
        <p:spPr>
          <a:xfrm rot="5400000">
            <a:off x="4844461" y="5015529"/>
            <a:ext cx="892368" cy="422"/>
          </a:xfrm>
          <a:prstGeom prst="bentConnector3">
            <a:avLst>
              <a:gd name="adj1" fmla="val 50000"/>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C2882F2-DC79-477E-81DE-9343E99B6B7B}"/>
              </a:ext>
            </a:extLst>
          </p:cNvPr>
          <p:cNvCxnSpPr>
            <a:stCxn id="13" idx="3"/>
            <a:endCxn id="15" idx="1"/>
          </p:cNvCxnSpPr>
          <p:nvPr/>
        </p:nvCxnSpPr>
        <p:spPr>
          <a:xfrm>
            <a:off x="5645111" y="2578101"/>
            <a:ext cx="810276"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7FF76DD-7ED3-4716-9718-6D6B980118A6}"/>
              </a:ext>
            </a:extLst>
          </p:cNvPr>
          <p:cNvCxnSpPr>
            <a:stCxn id="15" idx="3"/>
            <a:endCxn id="6146" idx="1"/>
          </p:cNvCxnSpPr>
          <p:nvPr/>
        </p:nvCxnSpPr>
        <p:spPr>
          <a:xfrm>
            <a:off x="7161202" y="2578101"/>
            <a:ext cx="806176" cy="843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8D38E99-044C-4E36-8187-6E3ABB625944}"/>
              </a:ext>
            </a:extLst>
          </p:cNvPr>
          <p:cNvCxnSpPr>
            <a:stCxn id="6146" idx="3"/>
            <a:endCxn id="10" idx="1"/>
          </p:cNvCxnSpPr>
          <p:nvPr/>
        </p:nvCxnSpPr>
        <p:spPr>
          <a:xfrm>
            <a:off x="8676733" y="2586535"/>
            <a:ext cx="806353" cy="463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BA8F9710-F205-47F9-9D05-FC6B5A72624D}"/>
              </a:ext>
            </a:extLst>
          </p:cNvPr>
          <p:cNvCxnSpPr>
            <a:stCxn id="10" idx="3"/>
            <a:endCxn id="14" idx="1"/>
          </p:cNvCxnSpPr>
          <p:nvPr/>
        </p:nvCxnSpPr>
        <p:spPr>
          <a:xfrm>
            <a:off x="10192441" y="2591169"/>
            <a:ext cx="806353" cy="628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7" name="Picture 36" descr="A close up of a logo&#10;&#10;Description generated with high confidence">
            <a:extLst>
              <a:ext uri="{FF2B5EF4-FFF2-40B4-BE49-F238E27FC236}">
                <a16:creationId xmlns:a16="http://schemas.microsoft.com/office/drawing/2014/main" id="{C31F54E7-4648-42C9-BC32-CB20DAB52EF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36178" y="3860201"/>
            <a:ext cx="709355" cy="709355"/>
          </a:xfrm>
          <a:prstGeom prst="rect">
            <a:avLst/>
          </a:prstGeom>
        </p:spPr>
      </p:pic>
      <p:cxnSp>
        <p:nvCxnSpPr>
          <p:cNvPr id="38" name="Straight Arrow Connector 37">
            <a:extLst>
              <a:ext uri="{FF2B5EF4-FFF2-40B4-BE49-F238E27FC236}">
                <a16:creationId xmlns:a16="http://schemas.microsoft.com/office/drawing/2014/main" id="{826E5115-FD00-405C-B034-E193523D5259}"/>
              </a:ext>
            </a:extLst>
          </p:cNvPr>
          <p:cNvCxnSpPr>
            <a:cxnSpLocks/>
            <a:stCxn id="8" idx="3"/>
            <a:endCxn id="37" idx="1"/>
          </p:cNvCxnSpPr>
          <p:nvPr/>
        </p:nvCxnSpPr>
        <p:spPr>
          <a:xfrm flipV="1">
            <a:off x="4100325" y="4214879"/>
            <a:ext cx="835853" cy="99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22" name="Graphic 21">
            <a:extLst>
              <a:ext uri="{FF2B5EF4-FFF2-40B4-BE49-F238E27FC236}">
                <a16:creationId xmlns:a16="http://schemas.microsoft.com/office/drawing/2014/main" id="{B97DF638-AAFD-443A-8032-B34A4165C688}"/>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1098074" y="3889339"/>
            <a:ext cx="643659" cy="643659"/>
          </a:xfrm>
          <a:prstGeom prst="rect">
            <a:avLst/>
          </a:prstGeom>
        </p:spPr>
      </p:pic>
      <p:pic>
        <p:nvPicPr>
          <p:cNvPr id="24" name="Picture 23" descr="A close up of a sign&#10;&#10;Description generated with high confidence">
            <a:extLst>
              <a:ext uri="{FF2B5EF4-FFF2-40B4-BE49-F238E27FC236}">
                <a16:creationId xmlns:a16="http://schemas.microsoft.com/office/drawing/2014/main" id="{FB3401F1-269A-4E04-A9E0-819DF013FAE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692048" y="3856959"/>
            <a:ext cx="709355" cy="709355"/>
          </a:xfrm>
          <a:prstGeom prst="rect">
            <a:avLst/>
          </a:prstGeom>
        </p:spPr>
      </p:pic>
      <p:pic>
        <p:nvPicPr>
          <p:cNvPr id="26" name="Picture 25">
            <a:extLst>
              <a:ext uri="{FF2B5EF4-FFF2-40B4-BE49-F238E27FC236}">
                <a16:creationId xmlns:a16="http://schemas.microsoft.com/office/drawing/2014/main" id="{6360964E-455E-4A3D-BE64-C989876DC243}"/>
              </a:ext>
            </a:extLst>
          </p:cNvPr>
          <p:cNvPicPr>
            <a:picLocks noChangeAspect="1"/>
          </p:cNvPicPr>
          <p:nvPr/>
        </p:nvPicPr>
        <p:blipFill>
          <a:blip r:embed="rId14"/>
          <a:stretch>
            <a:fillRect/>
          </a:stretch>
        </p:blipFill>
        <p:spPr>
          <a:xfrm>
            <a:off x="6151510" y="3860201"/>
            <a:ext cx="788172" cy="709355"/>
          </a:xfrm>
          <a:prstGeom prst="rect">
            <a:avLst/>
          </a:prstGeom>
        </p:spPr>
      </p:pic>
      <p:pic>
        <p:nvPicPr>
          <p:cNvPr id="27" name="Picture 26">
            <a:extLst>
              <a:ext uri="{FF2B5EF4-FFF2-40B4-BE49-F238E27FC236}">
                <a16:creationId xmlns:a16="http://schemas.microsoft.com/office/drawing/2014/main" id="{5BAE5D78-9428-4AB0-8AA5-C56BE139E615}"/>
              </a:ext>
            </a:extLst>
          </p:cNvPr>
          <p:cNvPicPr>
            <a:picLocks noChangeAspect="1"/>
          </p:cNvPicPr>
          <p:nvPr/>
        </p:nvPicPr>
        <p:blipFill>
          <a:blip r:embed="rId15"/>
          <a:stretch>
            <a:fillRect/>
          </a:stretch>
        </p:blipFill>
        <p:spPr>
          <a:xfrm>
            <a:off x="7504198" y="3890846"/>
            <a:ext cx="640209" cy="640209"/>
          </a:xfrm>
          <a:prstGeom prst="rect">
            <a:avLst/>
          </a:prstGeom>
        </p:spPr>
      </p:pic>
      <p:pic>
        <p:nvPicPr>
          <p:cNvPr id="43" name="Graphic 42">
            <a:extLst>
              <a:ext uri="{FF2B5EF4-FFF2-40B4-BE49-F238E27FC236}">
                <a16:creationId xmlns:a16="http://schemas.microsoft.com/office/drawing/2014/main" id="{B0ACE36C-2266-4D0D-9B15-B35AEE310862}"/>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9947428" y="3909108"/>
            <a:ext cx="607905" cy="607905"/>
          </a:xfrm>
          <a:prstGeom prst="rect">
            <a:avLst/>
          </a:prstGeom>
        </p:spPr>
      </p:pic>
      <p:cxnSp>
        <p:nvCxnSpPr>
          <p:cNvPr id="45" name="Straight Arrow Connector 44">
            <a:extLst>
              <a:ext uri="{FF2B5EF4-FFF2-40B4-BE49-F238E27FC236}">
                <a16:creationId xmlns:a16="http://schemas.microsoft.com/office/drawing/2014/main" id="{23385D40-1B16-4E6D-AE90-796340CEE4D5}"/>
              </a:ext>
            </a:extLst>
          </p:cNvPr>
          <p:cNvCxnSpPr>
            <a:stCxn id="37" idx="0"/>
            <a:endCxn id="13" idx="2"/>
          </p:cNvCxnSpPr>
          <p:nvPr/>
        </p:nvCxnSpPr>
        <p:spPr>
          <a:xfrm flipH="1" flipV="1">
            <a:off x="5290434" y="2932778"/>
            <a:ext cx="422" cy="927423"/>
          </a:xfrm>
          <a:prstGeom prst="straightConnector1">
            <a:avLst/>
          </a:prstGeom>
          <a:ln>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D70C315A-EDB4-410A-A7BB-39C7388F3FA4}"/>
              </a:ext>
            </a:extLst>
          </p:cNvPr>
          <p:cNvCxnSpPr>
            <a:stCxn id="37" idx="3"/>
            <a:endCxn id="26" idx="1"/>
          </p:cNvCxnSpPr>
          <p:nvPr/>
        </p:nvCxnSpPr>
        <p:spPr>
          <a:xfrm>
            <a:off x="5645533" y="4214879"/>
            <a:ext cx="505977"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4D62674E-F814-449B-9FAD-AF3C2E3B264D}"/>
              </a:ext>
            </a:extLst>
          </p:cNvPr>
          <p:cNvCxnSpPr>
            <a:stCxn id="26" idx="3"/>
            <a:endCxn id="27" idx="1"/>
          </p:cNvCxnSpPr>
          <p:nvPr/>
        </p:nvCxnSpPr>
        <p:spPr>
          <a:xfrm flipV="1">
            <a:off x="6939682" y="4210951"/>
            <a:ext cx="564516" cy="392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52F37EC5-AFB2-4D45-8E8E-260BA2D1CEF6}"/>
              </a:ext>
            </a:extLst>
          </p:cNvPr>
          <p:cNvCxnSpPr>
            <a:cxnSpLocks/>
            <a:stCxn id="27" idx="3"/>
            <a:endCxn id="24" idx="1"/>
          </p:cNvCxnSpPr>
          <p:nvPr/>
        </p:nvCxnSpPr>
        <p:spPr>
          <a:xfrm>
            <a:off x="8144407" y="4210951"/>
            <a:ext cx="547641" cy="68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35D5801F-4A25-420A-9775-D3D27E16FA25}"/>
              </a:ext>
            </a:extLst>
          </p:cNvPr>
          <p:cNvCxnSpPr>
            <a:stCxn id="24" idx="3"/>
            <a:endCxn id="43" idx="1"/>
          </p:cNvCxnSpPr>
          <p:nvPr/>
        </p:nvCxnSpPr>
        <p:spPr>
          <a:xfrm>
            <a:off x="9401403" y="4211637"/>
            <a:ext cx="546025" cy="142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A2429135-BAA9-4A07-AB82-DDF77FFE80B2}"/>
              </a:ext>
            </a:extLst>
          </p:cNvPr>
          <p:cNvCxnSpPr>
            <a:stCxn id="43" idx="3"/>
            <a:endCxn id="22" idx="1"/>
          </p:cNvCxnSpPr>
          <p:nvPr/>
        </p:nvCxnSpPr>
        <p:spPr>
          <a:xfrm flipV="1">
            <a:off x="10555333" y="4211169"/>
            <a:ext cx="542741" cy="189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3" name="Connector: Elbow 62">
            <a:extLst>
              <a:ext uri="{FF2B5EF4-FFF2-40B4-BE49-F238E27FC236}">
                <a16:creationId xmlns:a16="http://schemas.microsoft.com/office/drawing/2014/main" id="{15193934-6A6E-47C3-BBB9-927A6F37B872}"/>
              </a:ext>
            </a:extLst>
          </p:cNvPr>
          <p:cNvCxnSpPr>
            <a:stCxn id="22" idx="0"/>
            <a:endCxn id="10" idx="2"/>
          </p:cNvCxnSpPr>
          <p:nvPr/>
        </p:nvCxnSpPr>
        <p:spPr>
          <a:xfrm rot="16200000" flipV="1">
            <a:off x="10157088" y="2626523"/>
            <a:ext cx="943493" cy="1582140"/>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48668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6146"/>
                                        </p:tgtEl>
                                        <p:attrNameLst>
                                          <p:attrName>style.visibility</p:attrName>
                                        </p:attrNameLst>
                                      </p:cBhvr>
                                      <p:to>
                                        <p:strVal val="visible"/>
                                      </p:to>
                                    </p:set>
                                    <p:animEffect transition="in" filter="fade">
                                      <p:cBhvr>
                                        <p:cTn id="10" dur="500"/>
                                        <p:tgtEl>
                                          <p:spTgt spid="614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par>
                                <p:cTn id="21" presetID="10" presetClass="entr" presetSubtype="0"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par>
                                <p:cTn id="37" presetID="10" presetClass="entr" presetSubtype="0" fill="hold" nodeType="with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fade">
                                      <p:cBhvr>
                                        <p:cTn id="39" dur="500"/>
                                        <p:tgtEl>
                                          <p:spTgt spid="3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500"/>
                                        <p:tgtEl>
                                          <p:spTgt spid="23"/>
                                        </p:tgtEl>
                                      </p:cBhvr>
                                    </p:animEffect>
                                  </p:childTnLst>
                                </p:cTn>
                              </p:par>
                              <p:par>
                                <p:cTn id="45" presetID="10" presetClass="entr" presetSubtype="0" fill="hold"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par>
                                <p:cTn id="48" presetID="10" presetClass="entr" presetSubtype="0" fill="hold" nodeType="with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9"/>
                                        </p:tgtEl>
                                        <p:attrNameLst>
                                          <p:attrName>style.visibility</p:attrName>
                                        </p:attrNameLst>
                                      </p:cBhvr>
                                      <p:to>
                                        <p:strVal val="visible"/>
                                      </p:to>
                                    </p:set>
                                    <p:animEffect transition="in" filter="fade">
                                      <p:cBhvr>
                                        <p:cTn id="55" dur="500"/>
                                        <p:tgtEl>
                                          <p:spTgt spid="29"/>
                                        </p:tgtEl>
                                      </p:cBhvr>
                                    </p:animEffect>
                                  </p:childTnLst>
                                </p:cTn>
                              </p:par>
                              <p:par>
                                <p:cTn id="56" presetID="10" presetClass="entr" presetSubtype="0" fill="hold" nodeType="withEffect">
                                  <p:stCondLst>
                                    <p:cond delay="0"/>
                                  </p:stCondLst>
                                  <p:childTnLst>
                                    <p:set>
                                      <p:cBhvr>
                                        <p:cTn id="57" dur="1" fill="hold">
                                          <p:stCondLst>
                                            <p:cond delay="0"/>
                                          </p:stCondLst>
                                        </p:cTn>
                                        <p:tgtEl>
                                          <p:spTgt spid="31"/>
                                        </p:tgtEl>
                                        <p:attrNameLst>
                                          <p:attrName>style.visibility</p:attrName>
                                        </p:attrNameLst>
                                      </p:cBhvr>
                                      <p:to>
                                        <p:strVal val="visible"/>
                                      </p:to>
                                    </p:set>
                                    <p:animEffect transition="in" filter="fade">
                                      <p:cBhvr>
                                        <p:cTn id="58" dur="500"/>
                                        <p:tgtEl>
                                          <p:spTgt spid="31"/>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fade">
                                      <p:cBhvr>
                                        <p:cTn id="63" dur="500"/>
                                        <p:tgtEl>
                                          <p:spTgt spid="33"/>
                                        </p:tgtEl>
                                      </p:cBhvr>
                                    </p:animEffect>
                                  </p:childTnLst>
                                </p:cTn>
                              </p:par>
                              <p:par>
                                <p:cTn id="64" presetID="10" presetClass="entr" presetSubtype="0" fill="hold" nodeType="withEffect">
                                  <p:stCondLst>
                                    <p:cond delay="0"/>
                                  </p:stCondLst>
                                  <p:childTnLst>
                                    <p:set>
                                      <p:cBhvr>
                                        <p:cTn id="65" dur="1" fill="hold">
                                          <p:stCondLst>
                                            <p:cond delay="0"/>
                                          </p:stCondLst>
                                        </p:cTn>
                                        <p:tgtEl>
                                          <p:spTgt spid="10"/>
                                        </p:tgtEl>
                                        <p:attrNameLst>
                                          <p:attrName>style.visibility</p:attrName>
                                        </p:attrNameLst>
                                      </p:cBhvr>
                                      <p:to>
                                        <p:strVal val="visible"/>
                                      </p:to>
                                    </p:set>
                                    <p:animEffect transition="in" filter="fade">
                                      <p:cBhvr>
                                        <p:cTn id="66" dur="500"/>
                                        <p:tgtEl>
                                          <p:spTgt spid="10"/>
                                        </p:tgtEl>
                                      </p:cBhvr>
                                    </p:animEffect>
                                  </p:childTnLst>
                                </p:cTn>
                              </p:par>
                              <p:par>
                                <p:cTn id="67" presetID="10" presetClass="entr" presetSubtype="0" fill="hold" nodeType="withEffect">
                                  <p:stCondLst>
                                    <p:cond delay="0"/>
                                  </p:stCondLst>
                                  <p:childTnLst>
                                    <p:set>
                                      <p:cBhvr>
                                        <p:cTn id="68" dur="1" fill="hold">
                                          <p:stCondLst>
                                            <p:cond delay="0"/>
                                          </p:stCondLst>
                                        </p:cTn>
                                        <p:tgtEl>
                                          <p:spTgt spid="35"/>
                                        </p:tgtEl>
                                        <p:attrNameLst>
                                          <p:attrName>style.visibility</p:attrName>
                                        </p:attrNameLst>
                                      </p:cBhvr>
                                      <p:to>
                                        <p:strVal val="visible"/>
                                      </p:to>
                                    </p:set>
                                    <p:animEffect transition="in" filter="fade">
                                      <p:cBhvr>
                                        <p:cTn id="69" dur="500"/>
                                        <p:tgtEl>
                                          <p:spTgt spid="35"/>
                                        </p:tgtEl>
                                      </p:cBhvr>
                                    </p:animEffect>
                                  </p:childTnLst>
                                </p:cTn>
                              </p:par>
                              <p:par>
                                <p:cTn id="70" presetID="10" presetClass="entr" presetSubtype="0" fill="hold" nodeType="with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fade">
                                      <p:cBhvr>
                                        <p:cTn id="72" dur="500"/>
                                        <p:tgtEl>
                                          <p:spTgt spid="14"/>
                                        </p:tgtEl>
                                      </p:cBhvr>
                                    </p:animEffect>
                                  </p:childTnLst>
                                </p:cTn>
                              </p:par>
                              <p:par>
                                <p:cTn id="73" presetID="10" presetClass="entr" presetSubtype="0" fill="hold" nodeType="withEffect">
                                  <p:stCondLst>
                                    <p:cond delay="0"/>
                                  </p:stCondLst>
                                  <p:childTnLst>
                                    <p:set>
                                      <p:cBhvr>
                                        <p:cTn id="74" dur="1" fill="hold">
                                          <p:stCondLst>
                                            <p:cond delay="0"/>
                                          </p:stCondLst>
                                        </p:cTn>
                                        <p:tgtEl>
                                          <p:spTgt spid="22"/>
                                        </p:tgtEl>
                                        <p:attrNameLst>
                                          <p:attrName>style.visibility</p:attrName>
                                        </p:attrNameLst>
                                      </p:cBhvr>
                                      <p:to>
                                        <p:strVal val="visible"/>
                                      </p:to>
                                    </p:set>
                                    <p:animEffect transition="in" filter="fade">
                                      <p:cBhvr>
                                        <p:cTn id="75" dur="500"/>
                                        <p:tgtEl>
                                          <p:spTgt spid="22"/>
                                        </p:tgtEl>
                                      </p:cBhvr>
                                    </p:animEffect>
                                  </p:childTnLst>
                                </p:cTn>
                              </p:par>
                              <p:par>
                                <p:cTn id="76" presetID="10" presetClass="entr" presetSubtype="0" fill="hold" nodeType="withEffect">
                                  <p:stCondLst>
                                    <p:cond delay="0"/>
                                  </p:stCondLst>
                                  <p:childTnLst>
                                    <p:set>
                                      <p:cBhvr>
                                        <p:cTn id="77" dur="1" fill="hold">
                                          <p:stCondLst>
                                            <p:cond delay="0"/>
                                          </p:stCondLst>
                                        </p:cTn>
                                        <p:tgtEl>
                                          <p:spTgt spid="26"/>
                                        </p:tgtEl>
                                        <p:attrNameLst>
                                          <p:attrName>style.visibility</p:attrName>
                                        </p:attrNameLst>
                                      </p:cBhvr>
                                      <p:to>
                                        <p:strVal val="visible"/>
                                      </p:to>
                                    </p:set>
                                    <p:animEffect transition="in" filter="fade">
                                      <p:cBhvr>
                                        <p:cTn id="78" dur="500"/>
                                        <p:tgtEl>
                                          <p:spTgt spid="26"/>
                                        </p:tgtEl>
                                      </p:cBhvr>
                                    </p:animEffect>
                                  </p:childTnLst>
                                </p:cTn>
                              </p:par>
                              <p:par>
                                <p:cTn id="79" presetID="10" presetClass="entr" presetSubtype="0" fill="hold" nodeType="with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fade">
                                      <p:cBhvr>
                                        <p:cTn id="81" dur="500"/>
                                        <p:tgtEl>
                                          <p:spTgt spid="24"/>
                                        </p:tgtEl>
                                      </p:cBhvr>
                                    </p:animEffect>
                                  </p:childTnLst>
                                </p:cTn>
                              </p:par>
                            </p:childTnLst>
                          </p:cTn>
                        </p:par>
                        <p:par>
                          <p:cTn id="82" fill="hold">
                            <p:stCondLst>
                              <p:cond delay="500"/>
                            </p:stCondLst>
                            <p:childTnLst>
                              <p:par>
                                <p:cTn id="83" presetID="10" presetClass="entr" presetSubtype="0" fill="hold" nodeType="afterEffect">
                                  <p:stCondLst>
                                    <p:cond delay="0"/>
                                  </p:stCondLst>
                                  <p:childTnLst>
                                    <p:set>
                                      <p:cBhvr>
                                        <p:cTn id="84" dur="1" fill="hold">
                                          <p:stCondLst>
                                            <p:cond delay="0"/>
                                          </p:stCondLst>
                                        </p:cTn>
                                        <p:tgtEl>
                                          <p:spTgt spid="27"/>
                                        </p:tgtEl>
                                        <p:attrNameLst>
                                          <p:attrName>style.visibility</p:attrName>
                                        </p:attrNameLst>
                                      </p:cBhvr>
                                      <p:to>
                                        <p:strVal val="visible"/>
                                      </p:to>
                                    </p:set>
                                    <p:animEffect transition="in" filter="fade">
                                      <p:cBhvr>
                                        <p:cTn id="8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6116A-080F-4989-AE2C-ADF7AF667360}"/>
              </a:ext>
            </a:extLst>
          </p:cNvPr>
          <p:cNvSpPr>
            <a:spLocks noGrp="1"/>
          </p:cNvSpPr>
          <p:nvPr>
            <p:ph type="title"/>
          </p:nvPr>
        </p:nvSpPr>
        <p:spPr/>
        <p:txBody>
          <a:bodyPr/>
          <a:lstStyle/>
          <a:p>
            <a:r>
              <a:rPr lang="en-GB" dirty="0"/>
              <a:t>About the series </a:t>
            </a:r>
          </a:p>
        </p:txBody>
      </p:sp>
      <p:sp>
        <p:nvSpPr>
          <p:cNvPr id="3" name="Text Placeholder 2">
            <a:extLst>
              <a:ext uri="{FF2B5EF4-FFF2-40B4-BE49-F238E27FC236}">
                <a16:creationId xmlns:a16="http://schemas.microsoft.com/office/drawing/2014/main" id="{7CBCEA76-0E06-4ADF-AA1C-B1597122288E}"/>
              </a:ext>
            </a:extLst>
          </p:cNvPr>
          <p:cNvSpPr>
            <a:spLocks noGrp="1"/>
          </p:cNvSpPr>
          <p:nvPr>
            <p:ph type="body" sz="quarter" idx="10"/>
          </p:nvPr>
        </p:nvSpPr>
        <p:spPr>
          <a:xfrm>
            <a:off x="267683" y="1084506"/>
            <a:ext cx="11655078" cy="544765"/>
          </a:xfrm>
        </p:spPr>
        <p:txBody>
          <a:bodyPr/>
          <a:lstStyle/>
          <a:p>
            <a:r>
              <a:rPr lang="en-GB" b="0" i="0" dirty="0">
                <a:solidFill>
                  <a:srgbClr val="000000"/>
                </a:solidFill>
                <a:effectLst/>
                <a:latin typeface="Times New Roman" panose="02020603050405020304" pitchFamily="18" charset="0"/>
              </a:rPr>
              <a:t> </a:t>
            </a:r>
            <a:endParaRPr lang="en-GB" dirty="0"/>
          </a:p>
        </p:txBody>
      </p:sp>
      <p:sp>
        <p:nvSpPr>
          <p:cNvPr id="8" name="Rectangle 7">
            <a:extLst>
              <a:ext uri="{FF2B5EF4-FFF2-40B4-BE49-F238E27FC236}">
                <a16:creationId xmlns:a16="http://schemas.microsoft.com/office/drawing/2014/main" id="{3DB92500-19DC-47D6-8737-18E2B142B294}"/>
              </a:ext>
            </a:extLst>
          </p:cNvPr>
          <p:cNvSpPr/>
          <p:nvPr/>
        </p:nvSpPr>
        <p:spPr bwMode="auto">
          <a:xfrm>
            <a:off x="267683" y="1349828"/>
            <a:ext cx="2442860" cy="487135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cs typeface="Segoe UI" pitchFamily="34" charset="0"/>
              </a:rPr>
              <a:t>7/4</a:t>
            </a: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cs typeface="Segoe UI" pitchFamily="34" charset="0"/>
            </a:endParaRP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cs typeface="Segoe UI" pitchFamily="34" charset="0"/>
            </a:endParaRPr>
          </a:p>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cs typeface="Segoe UI" pitchFamily="34" charset="0"/>
              </a:rPr>
              <a:t>An Introduction to Azure Serverless</a:t>
            </a:r>
          </a:p>
        </p:txBody>
      </p:sp>
      <p:sp>
        <p:nvSpPr>
          <p:cNvPr id="16" name="Rectangle 15">
            <a:extLst>
              <a:ext uri="{FF2B5EF4-FFF2-40B4-BE49-F238E27FC236}">
                <a16:creationId xmlns:a16="http://schemas.microsoft.com/office/drawing/2014/main" id="{21E214DC-39AE-4C82-AAEF-DB7BEE6AD615}"/>
              </a:ext>
            </a:extLst>
          </p:cNvPr>
          <p:cNvSpPr/>
          <p:nvPr/>
        </p:nvSpPr>
        <p:spPr bwMode="auto">
          <a:xfrm>
            <a:off x="2933077" y="1356887"/>
            <a:ext cx="2442860" cy="4871357"/>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cs typeface="Segoe UI" pitchFamily="34" charset="0"/>
              </a:rPr>
              <a:t>14/4</a:t>
            </a: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cs typeface="Segoe UI" pitchFamily="34" charset="0"/>
            </a:endParaRP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cs typeface="Segoe UI" pitchFamily="34" charset="0"/>
            </a:endParaRPr>
          </a:p>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cs typeface="Segoe UI" pitchFamily="34" charset="0"/>
              </a:rPr>
              <a:t>Azure's Integration Platform: Building Serverless Applications</a:t>
            </a:r>
          </a:p>
        </p:txBody>
      </p:sp>
      <p:sp>
        <p:nvSpPr>
          <p:cNvPr id="18" name="Rectangle 17">
            <a:extLst>
              <a:ext uri="{FF2B5EF4-FFF2-40B4-BE49-F238E27FC236}">
                <a16:creationId xmlns:a16="http://schemas.microsoft.com/office/drawing/2014/main" id="{C39CA654-13A2-490C-BC7A-1668F8A462E8}"/>
              </a:ext>
            </a:extLst>
          </p:cNvPr>
          <p:cNvSpPr/>
          <p:nvPr/>
        </p:nvSpPr>
        <p:spPr bwMode="auto">
          <a:xfrm>
            <a:off x="5598472" y="1356887"/>
            <a:ext cx="2442860" cy="487135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ea typeface="Segoe UI" pitchFamily="34" charset="0"/>
                <a:cs typeface="Segoe UI" pitchFamily="34" charset="0"/>
              </a:rPr>
              <a:t>21/4</a:t>
            </a: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ea typeface="Segoe UI" pitchFamily="34" charset="0"/>
              <a:cs typeface="Segoe UI" pitchFamily="34" charset="0"/>
            </a:endParaRP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ea typeface="Segoe UI" pitchFamily="34" charset="0"/>
              <a:cs typeface="Segoe UI" pitchFamily="34" charset="0"/>
            </a:endParaRPr>
          </a:p>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ea typeface="Segoe UI" pitchFamily="34" charset="0"/>
                <a:cs typeface="Segoe UI" pitchFamily="34" charset="0"/>
              </a:rPr>
              <a:t>Azure’s Data Platform: Building Serverless Applications</a:t>
            </a:r>
          </a:p>
        </p:txBody>
      </p:sp>
      <p:sp>
        <p:nvSpPr>
          <p:cNvPr id="20" name="Rectangle 19">
            <a:extLst>
              <a:ext uri="{FF2B5EF4-FFF2-40B4-BE49-F238E27FC236}">
                <a16:creationId xmlns:a16="http://schemas.microsoft.com/office/drawing/2014/main" id="{D9838848-ACC7-4708-86E5-622307119033}"/>
              </a:ext>
            </a:extLst>
          </p:cNvPr>
          <p:cNvSpPr/>
          <p:nvPr/>
        </p:nvSpPr>
        <p:spPr bwMode="auto">
          <a:xfrm>
            <a:off x="8267704" y="1356887"/>
            <a:ext cx="2400296" cy="487135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ea typeface="Segoe UI" pitchFamily="34" charset="0"/>
                <a:cs typeface="Segoe UI" pitchFamily="34" charset="0"/>
              </a:rPr>
              <a:t>28/4</a:t>
            </a: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ea typeface="Segoe UI" pitchFamily="34" charset="0"/>
              <a:cs typeface="Segoe UI" pitchFamily="34" charset="0"/>
            </a:endParaRP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ea typeface="Segoe UI" pitchFamily="34" charset="0"/>
              <a:cs typeface="Segoe UI" pitchFamily="34" charset="0"/>
            </a:endParaRPr>
          </a:p>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ea typeface="Segoe UI" pitchFamily="34" charset="0"/>
                <a:cs typeface="Segoe UI" pitchFamily="34" charset="0"/>
              </a:rPr>
              <a:t>Building Stateful Serverless Applications Using Azure Durable Entities</a:t>
            </a:r>
          </a:p>
        </p:txBody>
      </p:sp>
    </p:spTree>
    <p:extLst>
      <p:ext uri="{BB962C8B-B14F-4D97-AF65-F5344CB8AC3E}">
        <p14:creationId xmlns:p14="http://schemas.microsoft.com/office/powerpoint/2010/main" val="3922678515"/>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88CAF-5C32-4624-B498-7F707B0D6FF3}"/>
              </a:ext>
            </a:extLst>
          </p:cNvPr>
          <p:cNvSpPr>
            <a:spLocks noGrp="1"/>
          </p:cNvSpPr>
          <p:nvPr>
            <p:ph type="title"/>
          </p:nvPr>
        </p:nvSpPr>
        <p:spPr/>
        <p:txBody>
          <a:bodyPr/>
          <a:lstStyle/>
          <a:p>
            <a:r>
              <a:rPr lang="en-US" dirty="0"/>
              <a:t>Almost done…</a:t>
            </a:r>
            <a:endParaRPr lang="nl-NL" dirty="0"/>
          </a:p>
        </p:txBody>
      </p:sp>
    </p:spTree>
    <p:extLst>
      <p:ext uri="{BB962C8B-B14F-4D97-AF65-F5344CB8AC3E}">
        <p14:creationId xmlns:p14="http://schemas.microsoft.com/office/powerpoint/2010/main" val="3073800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Key Takeaways</a:t>
            </a:r>
            <a:br>
              <a:rPr lang="en-US" dirty="0"/>
            </a:br>
            <a:endParaRPr lang="en-US" dirty="0"/>
          </a:p>
        </p:txBody>
      </p:sp>
      <p:sp>
        <p:nvSpPr>
          <p:cNvPr id="7" name="web1"/>
          <p:cNvSpPr/>
          <p:nvPr/>
        </p:nvSpPr>
        <p:spPr bwMode="auto">
          <a:xfrm>
            <a:off x="3085506" y="1902943"/>
            <a:ext cx="8839575" cy="941247"/>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896386">
              <a:defRPr/>
            </a:pPr>
            <a:r>
              <a:rPr lang="en-US" sz="1961" kern="0" dirty="0">
                <a:solidFill>
                  <a:srgbClr val="505050"/>
                </a:solidFill>
                <a:latin typeface="Segoe UI"/>
              </a:rPr>
              <a:t>Focus on value</a:t>
            </a:r>
          </a:p>
        </p:txBody>
      </p:sp>
      <p:sp>
        <p:nvSpPr>
          <p:cNvPr id="17" name="web2"/>
          <p:cNvSpPr/>
          <p:nvPr/>
        </p:nvSpPr>
        <p:spPr bwMode="auto">
          <a:xfrm>
            <a:off x="3085506" y="2887143"/>
            <a:ext cx="8839575" cy="941247"/>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896386">
              <a:defRPr/>
            </a:pPr>
            <a:r>
              <a:rPr lang="en-US" sz="1961" kern="0" dirty="0">
                <a:solidFill>
                  <a:srgbClr val="505050"/>
                </a:solidFill>
                <a:latin typeface="Segoe UI"/>
              </a:rPr>
              <a:t>Only pay for what you use</a:t>
            </a:r>
          </a:p>
        </p:txBody>
      </p:sp>
      <p:sp>
        <p:nvSpPr>
          <p:cNvPr id="20" name="web3"/>
          <p:cNvSpPr/>
          <p:nvPr/>
        </p:nvSpPr>
        <p:spPr bwMode="auto">
          <a:xfrm>
            <a:off x="3085506" y="3869473"/>
            <a:ext cx="8839575" cy="941247"/>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896386">
              <a:defRPr/>
            </a:pPr>
            <a:r>
              <a:rPr lang="en-US" sz="1961" kern="0" dirty="0">
                <a:solidFill>
                  <a:srgbClr val="505050"/>
                </a:solidFill>
                <a:latin typeface="Segoe UI"/>
              </a:rPr>
              <a:t>Combine services to create powerful scenarios</a:t>
            </a:r>
            <a:endParaRPr lang="en-US" sz="1961" kern="0" dirty="0">
              <a:gradFill>
                <a:gsLst>
                  <a:gs pos="0">
                    <a:srgbClr val="FFFFFF"/>
                  </a:gs>
                  <a:gs pos="100000">
                    <a:srgbClr val="FFFFFF"/>
                  </a:gs>
                </a:gsLst>
                <a:lin ang="5400000" scaled="0"/>
              </a:gradFill>
              <a:latin typeface="Segoe UI"/>
            </a:endParaRPr>
          </a:p>
        </p:txBody>
      </p:sp>
      <p:sp>
        <p:nvSpPr>
          <p:cNvPr id="9" name="1"/>
          <p:cNvSpPr/>
          <p:nvPr/>
        </p:nvSpPr>
        <p:spPr bwMode="auto">
          <a:xfrm>
            <a:off x="269241" y="1902943"/>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914102" fontAlgn="base">
              <a:lnSpc>
                <a:spcPct val="90000"/>
              </a:lnSpc>
              <a:spcBef>
                <a:spcPct val="0"/>
              </a:spcBef>
              <a:spcAft>
                <a:spcPct val="0"/>
              </a:spcAft>
              <a:defRPr/>
            </a:pPr>
            <a:r>
              <a:rPr lang="en-US" sz="2353" kern="0" dirty="0" err="1">
                <a:gradFill>
                  <a:gsLst>
                    <a:gs pos="5439">
                      <a:srgbClr val="F8F8F8"/>
                    </a:gs>
                    <a:gs pos="100000">
                      <a:srgbClr val="F8F8F8"/>
                    </a:gs>
                  </a:gsLst>
                  <a:lin ang="5400000" scaled="0"/>
                </a:gradFill>
                <a:latin typeface="Segoe UI Light"/>
              </a:rPr>
              <a:t>Serverless</a:t>
            </a:r>
            <a:endParaRPr lang="en-US" sz="2353" kern="0" dirty="0">
              <a:gradFill>
                <a:gsLst>
                  <a:gs pos="5439">
                    <a:srgbClr val="F8F8F8"/>
                  </a:gs>
                  <a:gs pos="100000">
                    <a:srgbClr val="F8F8F8"/>
                  </a:gs>
                </a:gsLst>
                <a:lin ang="5400000" scaled="0"/>
              </a:gradFill>
              <a:latin typeface="Segoe UI Light"/>
            </a:endParaRPr>
          </a:p>
        </p:txBody>
      </p:sp>
      <p:sp>
        <p:nvSpPr>
          <p:cNvPr id="10" name="2"/>
          <p:cNvSpPr/>
          <p:nvPr/>
        </p:nvSpPr>
        <p:spPr bwMode="auto">
          <a:xfrm>
            <a:off x="269241" y="2887142"/>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Cost Efficient</a:t>
            </a:r>
          </a:p>
        </p:txBody>
      </p:sp>
      <p:sp>
        <p:nvSpPr>
          <p:cNvPr id="15" name="4"/>
          <p:cNvSpPr/>
          <p:nvPr/>
        </p:nvSpPr>
        <p:spPr bwMode="auto">
          <a:xfrm>
            <a:off x="269241" y="3869473"/>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Better Together</a:t>
            </a:r>
          </a:p>
        </p:txBody>
      </p:sp>
    </p:spTree>
    <p:extLst>
      <p:ext uri="{BB962C8B-B14F-4D97-AF65-F5344CB8AC3E}">
        <p14:creationId xmlns:p14="http://schemas.microsoft.com/office/powerpoint/2010/main" val="3583683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par>
                                <p:cTn id="19" presetID="9" presetClass="emph" presetSubtype="0" grpId="1" nodeType="withEffect">
                                  <p:stCondLst>
                                    <p:cond delay="0"/>
                                  </p:stCondLst>
                                  <p:childTnLst>
                                    <p:set>
                                      <p:cBhvr>
                                        <p:cTn id="20" dur="indefinite"/>
                                        <p:tgtEl>
                                          <p:spTgt spid="9"/>
                                        </p:tgtEl>
                                        <p:attrNameLst>
                                          <p:attrName>style.opacity</p:attrName>
                                        </p:attrNameLst>
                                      </p:cBhvr>
                                      <p:to>
                                        <p:strVal val="0.25"/>
                                      </p:to>
                                    </p:set>
                                    <p:animEffect filter="image" prLst="opacity: 0.25">
                                      <p:cBhvr rctx="IE">
                                        <p:cTn id="21" dur="indefinite"/>
                                        <p:tgtEl>
                                          <p:spTgt spid="9"/>
                                        </p:tgtEl>
                                      </p:cBhvr>
                                    </p:animEffect>
                                  </p:childTnLst>
                                </p:cTn>
                              </p:par>
                              <p:par>
                                <p:cTn id="22" presetID="9" presetClass="emph" presetSubtype="0" grpId="1" nodeType="withEffect">
                                  <p:stCondLst>
                                    <p:cond delay="0"/>
                                  </p:stCondLst>
                                  <p:childTnLst>
                                    <p:set>
                                      <p:cBhvr>
                                        <p:cTn id="23" dur="indefinite"/>
                                        <p:tgtEl>
                                          <p:spTgt spid="7"/>
                                        </p:tgtEl>
                                        <p:attrNameLst>
                                          <p:attrName>style.opacity</p:attrName>
                                        </p:attrNameLst>
                                      </p:cBhvr>
                                      <p:to>
                                        <p:strVal val="0.25"/>
                                      </p:to>
                                    </p:set>
                                    <p:animEffect filter="image" prLst="opacity: 0.25">
                                      <p:cBhvr rctx="IE">
                                        <p:cTn id="24" dur="indefinite"/>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par>
                                <p:cTn id="33" presetID="9" presetClass="emph" presetSubtype="0" grpId="1" nodeType="withEffect">
                                  <p:stCondLst>
                                    <p:cond delay="0"/>
                                  </p:stCondLst>
                                  <p:childTnLst>
                                    <p:set>
                                      <p:cBhvr>
                                        <p:cTn id="34" dur="indefinite"/>
                                        <p:tgtEl>
                                          <p:spTgt spid="10"/>
                                        </p:tgtEl>
                                        <p:attrNameLst>
                                          <p:attrName>style.opacity</p:attrName>
                                        </p:attrNameLst>
                                      </p:cBhvr>
                                      <p:to>
                                        <p:strVal val="0.25"/>
                                      </p:to>
                                    </p:set>
                                    <p:animEffect filter="image" prLst="opacity: 0.25">
                                      <p:cBhvr rctx="IE">
                                        <p:cTn id="35" dur="indefinite"/>
                                        <p:tgtEl>
                                          <p:spTgt spid="10"/>
                                        </p:tgtEl>
                                      </p:cBhvr>
                                    </p:animEffect>
                                  </p:childTnLst>
                                </p:cTn>
                              </p:par>
                              <p:par>
                                <p:cTn id="36" presetID="9" presetClass="emph" presetSubtype="0" grpId="1" nodeType="withEffect">
                                  <p:stCondLst>
                                    <p:cond delay="0"/>
                                  </p:stCondLst>
                                  <p:childTnLst>
                                    <p:set>
                                      <p:cBhvr>
                                        <p:cTn id="37" dur="indefinite"/>
                                        <p:tgtEl>
                                          <p:spTgt spid="17"/>
                                        </p:tgtEl>
                                        <p:attrNameLst>
                                          <p:attrName>style.opacity</p:attrName>
                                        </p:attrNameLst>
                                      </p:cBhvr>
                                      <p:to>
                                        <p:strVal val="0.25"/>
                                      </p:to>
                                    </p:set>
                                    <p:animEffect filter="image" prLst="opacity: 0.25">
                                      <p:cBhvr rctx="IE">
                                        <p:cTn id="38" dur="indefinite"/>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7" grpId="0"/>
      <p:bldP spid="17" grpId="1"/>
      <p:bldP spid="20" grpId="0"/>
      <p:bldP spid="9" grpId="0" animBg="1"/>
      <p:bldP spid="9" grpId="1" animBg="1"/>
      <p:bldP spid="10" grpId="0" animBg="1"/>
      <p:bldP spid="10" grpId="1" animBg="1"/>
      <p:bldP spid="15"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5F0E40-CB2C-45A9-8481-91F276E83071}"/>
              </a:ext>
            </a:extLst>
          </p:cNvPr>
          <p:cNvSpPr>
            <a:spLocks noGrp="1"/>
          </p:cNvSpPr>
          <p:nvPr>
            <p:ph type="title"/>
          </p:nvPr>
        </p:nvSpPr>
        <p:spPr>
          <a:xfrm>
            <a:off x="522149" y="2742441"/>
            <a:ext cx="10387828" cy="3120854"/>
          </a:xfrm>
        </p:spPr>
        <p:txBody>
          <a:bodyPr/>
          <a:lstStyle/>
          <a:p>
            <a:r>
              <a:rPr lang="en-GB" sz="3200" dirty="0">
                <a:solidFill>
                  <a:schemeClr val="tx1"/>
                </a:solidFill>
                <a:latin typeface="Segoe UI Light (Headings)"/>
              </a:rPr>
              <a:t>For more learning on this topic, visit Learn TV on </a:t>
            </a:r>
            <a:r>
              <a:rPr lang="en-GB" sz="2800" dirty="0">
                <a:solidFill>
                  <a:schemeClr val="tx1"/>
                </a:solidFill>
                <a:latin typeface="Segoe UI Light (Headings)"/>
                <a:hlinkClick r:id="rId2"/>
              </a:rPr>
              <a:t>https://aka.ms/CreateServerlessApps-12</a:t>
            </a:r>
            <a:br>
              <a:rPr lang="en-GB" sz="2800" dirty="0">
                <a:solidFill>
                  <a:schemeClr val="tx1"/>
                </a:solidFill>
                <a:latin typeface="Segoe UI Light (Headings)"/>
              </a:rPr>
            </a:br>
            <a:r>
              <a:rPr lang="en-GB" sz="2800" dirty="0">
                <a:solidFill>
                  <a:schemeClr val="tx1"/>
                </a:solidFill>
                <a:latin typeface="Segoe UI Light (Headings)"/>
                <a:hlinkClick r:id="rId3"/>
              </a:rPr>
              <a:t>https://aka.ms/AzureSynapseAnalytics-12</a:t>
            </a:r>
            <a:br>
              <a:rPr lang="en-GB" sz="2800" dirty="0">
                <a:solidFill>
                  <a:schemeClr val="tx1"/>
                </a:solidFill>
                <a:latin typeface="Segoe UI Light (Headings)"/>
              </a:rPr>
            </a:br>
            <a:r>
              <a:rPr lang="en-GB" sz="2800" dirty="0">
                <a:solidFill>
                  <a:schemeClr val="tx1"/>
                </a:solidFill>
                <a:latin typeface="Segoe UI Light (Headings)"/>
                <a:hlinkClick r:id="rId4"/>
              </a:rPr>
              <a:t>https://aka.ms/BuildDataAnalytics-12</a:t>
            </a:r>
            <a:br>
              <a:rPr lang="en-GB" sz="2800" dirty="0">
                <a:solidFill>
                  <a:schemeClr val="tx1"/>
                </a:solidFill>
                <a:latin typeface="Segoe UI Light (Headings)"/>
              </a:rPr>
            </a:br>
            <a:r>
              <a:rPr lang="en-GB" sz="2800" dirty="0">
                <a:solidFill>
                  <a:schemeClr val="tx1"/>
                </a:solidFill>
                <a:latin typeface="Segoe UI Light (Headings)"/>
                <a:hlinkClick r:id="rId5"/>
              </a:rPr>
              <a:t>https://aka.ms/ArchitectMessageBroker-12</a:t>
            </a:r>
            <a:r>
              <a:rPr lang="en-GB" sz="2800" dirty="0">
                <a:solidFill>
                  <a:schemeClr val="tx1"/>
                </a:solidFill>
                <a:latin typeface="Segoe UI Light (Headings)"/>
              </a:rPr>
              <a:t> </a:t>
            </a:r>
            <a:br>
              <a:rPr lang="en-GB" sz="3200" dirty="0">
                <a:solidFill>
                  <a:schemeClr val="tx1"/>
                </a:solidFill>
                <a:latin typeface="Segoe UI Light (Headings)"/>
              </a:rPr>
            </a:br>
            <a:br>
              <a:rPr lang="en-GB" sz="3200" dirty="0">
                <a:solidFill>
                  <a:schemeClr val="tx1"/>
                </a:solidFill>
                <a:latin typeface="Segoe UI Light (Headings)"/>
              </a:rPr>
            </a:br>
            <a:endParaRPr lang="en-GB" sz="3600" dirty="0">
              <a:solidFill>
                <a:srgbClr val="FF0000"/>
              </a:solidFill>
              <a:latin typeface="Segoe UI Light (Headings)"/>
            </a:endParaRPr>
          </a:p>
        </p:txBody>
      </p:sp>
      <p:sp>
        <p:nvSpPr>
          <p:cNvPr id="5" name="TextBox 4">
            <a:extLst>
              <a:ext uri="{FF2B5EF4-FFF2-40B4-BE49-F238E27FC236}">
                <a16:creationId xmlns:a16="http://schemas.microsoft.com/office/drawing/2014/main" id="{926D6FF4-7C9E-4278-B102-F223A7E28EF4}"/>
              </a:ext>
            </a:extLst>
          </p:cNvPr>
          <p:cNvSpPr txBox="1"/>
          <p:nvPr/>
        </p:nvSpPr>
        <p:spPr>
          <a:xfrm>
            <a:off x="561474" y="5585936"/>
            <a:ext cx="6094708" cy="369332"/>
          </a:xfrm>
          <a:prstGeom prst="rect">
            <a:avLst/>
          </a:prstGeom>
          <a:noFill/>
        </p:spPr>
        <p:txBody>
          <a:bodyPr wrap="square">
            <a:spAutoFit/>
          </a:bodyPr>
          <a:lstStyle/>
          <a:p>
            <a:r>
              <a:rPr lang="en-US" b="1" dirty="0">
                <a:latin typeface="+mj-lt"/>
                <a:ea typeface="Segoe Pro Semibold" charset="0"/>
                <a:cs typeface="Segoe Pro Semibold" charset="0"/>
              </a:rPr>
              <a:t>Survey Link: </a:t>
            </a:r>
            <a:r>
              <a:rPr lang="en-US" dirty="0">
                <a:latin typeface="+mj-lt"/>
                <a:cs typeface="Segoe UI Light"/>
                <a:hlinkClick r:id="rId6"/>
              </a:rPr>
              <a:t>https://aka.ms/Reactor/Survey</a:t>
            </a:r>
            <a:endParaRPr lang="en-US" dirty="0">
              <a:latin typeface="+mj-lt"/>
            </a:endParaRPr>
          </a:p>
        </p:txBody>
      </p:sp>
      <p:sp>
        <p:nvSpPr>
          <p:cNvPr id="3" name="Rectangle 2">
            <a:extLst>
              <a:ext uri="{FF2B5EF4-FFF2-40B4-BE49-F238E27FC236}">
                <a16:creationId xmlns:a16="http://schemas.microsoft.com/office/drawing/2014/main" id="{0CDA8304-71AB-4B62-A6A1-3D7D657376EF}"/>
              </a:ext>
            </a:extLst>
          </p:cNvPr>
          <p:cNvSpPr/>
          <p:nvPr/>
        </p:nvSpPr>
        <p:spPr>
          <a:xfrm>
            <a:off x="561474" y="5955268"/>
            <a:ext cx="5564728" cy="369332"/>
          </a:xfrm>
          <a:prstGeom prst="rect">
            <a:avLst/>
          </a:prstGeom>
        </p:spPr>
        <p:txBody>
          <a:bodyPr wrap="none">
            <a:spAutoFit/>
          </a:bodyPr>
          <a:lstStyle/>
          <a:p>
            <a:r>
              <a:rPr lang="en-US" dirty="0">
                <a:latin typeface="Segoe UI Light" panose="020B0502040204020203" pitchFamily="34" charset="0"/>
                <a:ea typeface="Segoe UI" charset="0"/>
                <a:cs typeface="Segoe UI Light" panose="020B0502040204020203" pitchFamily="34" charset="0"/>
              </a:rPr>
              <a:t>Please enter the event code</a:t>
            </a:r>
            <a:r>
              <a:rPr lang="en-US" b="1" dirty="0">
                <a:solidFill>
                  <a:srgbClr val="1A1A1A"/>
                </a:solidFill>
                <a:latin typeface="Segoe UI Light" panose="020B0502040204020203" pitchFamily="34" charset="0"/>
                <a:ea typeface="Segoe UI" charset="0"/>
                <a:cs typeface="Segoe UI Light" panose="020B0502040204020203" pitchFamily="34" charset="0"/>
              </a:rPr>
              <a:t> 13120 </a:t>
            </a:r>
            <a:r>
              <a:rPr lang="en-US" dirty="0">
                <a:latin typeface="Segoe UI Light" panose="020B0502040204020203" pitchFamily="34" charset="0"/>
                <a:ea typeface="Segoe UI" charset="0"/>
                <a:cs typeface="Segoe UI Light" panose="020B0502040204020203" pitchFamily="34" charset="0"/>
              </a:rPr>
              <a:t>at the start of survey </a:t>
            </a:r>
          </a:p>
        </p:txBody>
      </p:sp>
      <p:pic>
        <p:nvPicPr>
          <p:cNvPr id="2" name="Picture 1">
            <a:extLst>
              <a:ext uri="{FF2B5EF4-FFF2-40B4-BE49-F238E27FC236}">
                <a16:creationId xmlns:a16="http://schemas.microsoft.com/office/drawing/2014/main" id="{203B1A39-2CDF-4DB9-A474-FBAACC2C4646}"/>
              </a:ext>
            </a:extLst>
          </p:cNvPr>
          <p:cNvPicPr>
            <a:picLocks noChangeAspect="1"/>
          </p:cNvPicPr>
          <p:nvPr/>
        </p:nvPicPr>
        <p:blipFill rotWithShape="1">
          <a:blip r:embed="rId7">
            <a:extLst>
              <a:ext uri="{28A0092B-C50C-407E-A947-70E740481C1C}">
                <a14:useLocalDpi xmlns:a14="http://schemas.microsoft.com/office/drawing/2010/main" val="0"/>
              </a:ext>
            </a:extLst>
          </a:blip>
          <a:srcRect l="26951" r="27308"/>
          <a:stretch/>
        </p:blipFill>
        <p:spPr>
          <a:xfrm>
            <a:off x="561694" y="533400"/>
            <a:ext cx="3615920" cy="1782759"/>
          </a:xfrm>
          <a:prstGeom prst="rect">
            <a:avLst/>
          </a:prstGeom>
        </p:spPr>
      </p:pic>
    </p:spTree>
    <p:extLst>
      <p:ext uri="{BB962C8B-B14F-4D97-AF65-F5344CB8AC3E}">
        <p14:creationId xmlns:p14="http://schemas.microsoft.com/office/powerpoint/2010/main" val="4243516411"/>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bwMode="auto">
          <a:xfrm>
            <a:off x="6242304" y="0"/>
            <a:ext cx="5949696" cy="6400800"/>
          </a:xfrm>
          <a:prstGeom prst="rect">
            <a:avLst/>
          </a:prstGeom>
          <a:solidFill>
            <a:schemeClr val="bg2">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4"/>
          <p:cNvSpPr>
            <a:spLocks noGrp="1"/>
          </p:cNvSpPr>
          <p:nvPr>
            <p:ph type="title"/>
          </p:nvPr>
        </p:nvSpPr>
        <p:spPr/>
        <p:txBody>
          <a:bodyPr/>
          <a:lstStyle/>
          <a:p>
            <a:r>
              <a:rPr lang="en-US" dirty="0"/>
              <a:t>Join our community</a:t>
            </a:r>
          </a:p>
        </p:txBody>
      </p:sp>
      <p:grpSp>
        <p:nvGrpSpPr>
          <p:cNvPr id="120" name="Group 119"/>
          <p:cNvGrpSpPr/>
          <p:nvPr/>
        </p:nvGrpSpPr>
        <p:grpSpPr>
          <a:xfrm>
            <a:off x="307044" y="1541546"/>
            <a:ext cx="5078332" cy="648502"/>
            <a:chOff x="6652847" y="1553121"/>
            <a:chExt cx="5078332" cy="648502"/>
          </a:xfrm>
        </p:grpSpPr>
        <p:pic>
          <p:nvPicPr>
            <p:cNvPr id="121" name="Picture 1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2847" y="1553121"/>
              <a:ext cx="648502" cy="648502"/>
            </a:xfrm>
            <a:prstGeom prst="rect">
              <a:avLst/>
            </a:prstGeom>
          </p:spPr>
        </p:pic>
        <p:sp>
          <p:nvSpPr>
            <p:cNvPr id="122" name="Rectangle 121"/>
            <p:cNvSpPr/>
            <p:nvPr/>
          </p:nvSpPr>
          <p:spPr bwMode="auto">
            <a:xfrm>
              <a:off x="7306177" y="1719255"/>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400" dirty="0" err="1">
                  <a:solidFill>
                    <a:srgbClr val="1A1A1A"/>
                  </a:solidFill>
                  <a:latin typeface="Segoe UI Semilight" charset="0"/>
                  <a:ea typeface="Segoe UI Semilight" charset="0"/>
                  <a:cs typeface="Segoe UI Semilight" charset="0"/>
                </a:rPr>
                <a:t>meetup.com</a:t>
              </a:r>
              <a:r>
                <a:rPr lang="en-US" sz="1400" dirty="0">
                  <a:solidFill>
                    <a:srgbClr val="1A1A1A"/>
                  </a:solidFill>
                  <a:latin typeface="Segoe UI Semilight" charset="0"/>
                  <a:ea typeface="Segoe UI Semilight" charset="0"/>
                  <a:cs typeface="Segoe UI Semilight" charset="0"/>
                </a:rPr>
                <a:t>/Microsoft-Reactor-Stockholm/</a:t>
              </a:r>
            </a:p>
          </p:txBody>
        </p:sp>
      </p:grpSp>
      <p:grpSp>
        <p:nvGrpSpPr>
          <p:cNvPr id="123" name="Group 122"/>
          <p:cNvGrpSpPr/>
          <p:nvPr/>
        </p:nvGrpSpPr>
        <p:grpSpPr>
          <a:xfrm>
            <a:off x="420987" y="2609377"/>
            <a:ext cx="4964389" cy="355309"/>
            <a:chOff x="6766790" y="2389458"/>
            <a:chExt cx="4964389" cy="355309"/>
          </a:xfrm>
        </p:grpSpPr>
        <p:pic>
          <p:nvPicPr>
            <p:cNvPr id="124" name="Picture 123"/>
            <p:cNvPicPr>
              <a:picLocks noChangeAspect="1"/>
            </p:cNvPicPr>
            <p:nvPr/>
          </p:nvPicPr>
          <p:blipFill>
            <a:blip r:embed="rId3"/>
            <a:stretch>
              <a:fillRect/>
            </a:stretch>
          </p:blipFill>
          <p:spPr>
            <a:xfrm>
              <a:off x="6766790" y="2389458"/>
              <a:ext cx="437573" cy="355309"/>
            </a:xfrm>
            <a:prstGeom prst="rect">
              <a:avLst/>
            </a:prstGeom>
          </p:spPr>
        </p:pic>
        <p:sp>
          <p:nvSpPr>
            <p:cNvPr id="125" name="Rectangle 124"/>
            <p:cNvSpPr/>
            <p:nvPr/>
          </p:nvSpPr>
          <p:spPr bwMode="auto">
            <a:xfrm>
              <a:off x="7306177" y="2425311"/>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400" dirty="0">
                  <a:solidFill>
                    <a:srgbClr val="1A1A1A"/>
                  </a:solidFill>
                </a:rPr>
                <a:t>@</a:t>
              </a:r>
              <a:r>
                <a:rPr lang="en-US" sz="1400" dirty="0" err="1">
                  <a:solidFill>
                    <a:srgbClr val="1A1A1A"/>
                  </a:solidFill>
                </a:rPr>
                <a:t>MSFTReactor</a:t>
              </a:r>
              <a:endParaRPr lang="en-US" sz="1400" dirty="0">
                <a:solidFill>
                  <a:srgbClr val="1A1A1A"/>
                </a:solidFill>
                <a:latin typeface="Segoe Pro" charset="0"/>
                <a:ea typeface="Segoe Pro" charset="0"/>
                <a:cs typeface="Segoe Pro" charset="0"/>
              </a:endParaRPr>
            </a:p>
          </p:txBody>
        </p:sp>
      </p:grpSp>
      <p:grpSp>
        <p:nvGrpSpPr>
          <p:cNvPr id="126" name="Group 125"/>
          <p:cNvGrpSpPr/>
          <p:nvPr/>
        </p:nvGrpSpPr>
        <p:grpSpPr>
          <a:xfrm>
            <a:off x="420411" y="3501392"/>
            <a:ext cx="4964965" cy="293827"/>
            <a:chOff x="6766214" y="3049980"/>
            <a:chExt cx="4964965" cy="293827"/>
          </a:xfrm>
        </p:grpSpPr>
        <p:pic>
          <p:nvPicPr>
            <p:cNvPr id="127" name="Picture 126"/>
            <p:cNvPicPr>
              <a:picLocks noChangeAspect="1"/>
            </p:cNvPicPr>
            <p:nvPr/>
          </p:nvPicPr>
          <p:blipFill rotWithShape="1">
            <a:blip r:embed="rId4"/>
            <a:srcRect r="66992"/>
            <a:stretch/>
          </p:blipFill>
          <p:spPr>
            <a:xfrm>
              <a:off x="6766214" y="3049980"/>
              <a:ext cx="398861" cy="269586"/>
            </a:xfrm>
            <a:prstGeom prst="rect">
              <a:avLst/>
            </a:prstGeom>
          </p:spPr>
        </p:pic>
        <p:sp>
          <p:nvSpPr>
            <p:cNvPr id="128" name="Rectangle 127"/>
            <p:cNvSpPr/>
            <p:nvPr/>
          </p:nvSpPr>
          <p:spPr bwMode="auto">
            <a:xfrm>
              <a:off x="7306177" y="305034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400" dirty="0">
                  <a:solidFill>
                    <a:srgbClr val="1A1A1A"/>
                  </a:solidFill>
                </a:rPr>
                <a:t>http://www.youtube.com/c/MicrosoftReactor</a:t>
              </a:r>
              <a:endParaRPr lang="en-US" sz="1400" dirty="0">
                <a:solidFill>
                  <a:srgbClr val="1A1A1A"/>
                </a:solidFill>
                <a:latin typeface="Segoe Pro" charset="0"/>
                <a:ea typeface="Segoe Pro" charset="0"/>
                <a:cs typeface="Segoe Pro" charset="0"/>
              </a:endParaRPr>
            </a:p>
          </p:txBody>
        </p:sp>
      </p:grpSp>
      <p:sp>
        <p:nvSpPr>
          <p:cNvPr id="129" name="mail">
            <a:extLst>
              <a:ext uri="{FF2B5EF4-FFF2-40B4-BE49-F238E27FC236}">
                <a16:creationId xmlns:a16="http://schemas.microsoft.com/office/drawing/2014/main" id="{6D0D99B2-78FB-4F2C-BF13-1D0BF987D28A}"/>
              </a:ext>
            </a:extLst>
          </p:cNvPr>
          <p:cNvSpPr>
            <a:spLocks noChangeAspect="1" noEditPoints="1"/>
          </p:cNvSpPr>
          <p:nvPr/>
        </p:nvSpPr>
        <p:spPr bwMode="auto">
          <a:xfrm>
            <a:off x="448364" y="4407128"/>
            <a:ext cx="342802" cy="246888"/>
          </a:xfrm>
          <a:custGeom>
            <a:avLst/>
            <a:gdLst>
              <a:gd name="T0" fmla="*/ 245 w 245"/>
              <a:gd name="T1" fmla="*/ 75 h 147"/>
              <a:gd name="T2" fmla="*/ 245 w 245"/>
              <a:gd name="T3" fmla="*/ 147 h 147"/>
              <a:gd name="T4" fmla="*/ 0 w 245"/>
              <a:gd name="T5" fmla="*/ 147 h 147"/>
              <a:gd name="T6" fmla="*/ 0 w 245"/>
              <a:gd name="T7" fmla="*/ 0 h 147"/>
              <a:gd name="T8" fmla="*/ 245 w 245"/>
              <a:gd name="T9" fmla="*/ 0 h 147"/>
              <a:gd name="T10" fmla="*/ 245 w 245"/>
              <a:gd name="T11" fmla="*/ 75 h 147"/>
              <a:gd name="T12" fmla="*/ 0 w 245"/>
              <a:gd name="T13" fmla="*/ 0 h 147"/>
              <a:gd name="T14" fmla="*/ 123 w 245"/>
              <a:gd name="T15" fmla="*/ 73 h 147"/>
              <a:gd name="T16" fmla="*/ 245 w 245"/>
              <a:gd name="T17"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147">
                <a:moveTo>
                  <a:pt x="245" y="75"/>
                </a:moveTo>
                <a:lnTo>
                  <a:pt x="245" y="147"/>
                </a:lnTo>
                <a:lnTo>
                  <a:pt x="0" y="147"/>
                </a:lnTo>
                <a:lnTo>
                  <a:pt x="0" y="0"/>
                </a:lnTo>
                <a:lnTo>
                  <a:pt x="245" y="0"/>
                </a:lnTo>
                <a:lnTo>
                  <a:pt x="245" y="75"/>
                </a:lnTo>
                <a:moveTo>
                  <a:pt x="0" y="0"/>
                </a:moveTo>
                <a:lnTo>
                  <a:pt x="123" y="73"/>
                </a:lnTo>
                <a:lnTo>
                  <a:pt x="245" y="0"/>
                </a:lnTo>
              </a:path>
            </a:pathLst>
          </a:custGeom>
          <a:noFill/>
          <a:ln w="25400" cap="sq">
            <a:solidFill>
              <a:srgbClr val="0088D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130" name="Rectangle 129"/>
          <p:cNvSpPr/>
          <p:nvPr/>
        </p:nvSpPr>
        <p:spPr bwMode="auto">
          <a:xfrm>
            <a:off x="6996592" y="2780444"/>
            <a:ext cx="4634576" cy="173579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lnSpc>
                <a:spcPts val="1800"/>
              </a:lnSpc>
              <a:spcBef>
                <a:spcPct val="0"/>
              </a:spcBef>
              <a:spcAft>
                <a:spcPct val="0"/>
              </a:spcAft>
            </a:pPr>
            <a:r>
              <a:rPr lang="en-US" sz="1400" dirty="0">
                <a:solidFill>
                  <a:srgbClr val="1A1A1A"/>
                </a:solidFill>
              </a:rPr>
              <a:t>Microsoft Reactor at Epicenter, </a:t>
            </a:r>
          </a:p>
          <a:p>
            <a:pPr defTabSz="932472" fontAlgn="base">
              <a:lnSpc>
                <a:spcPts val="1800"/>
              </a:lnSpc>
              <a:spcBef>
                <a:spcPct val="0"/>
              </a:spcBef>
              <a:spcAft>
                <a:spcPct val="0"/>
              </a:spcAft>
            </a:pPr>
            <a:r>
              <a:rPr lang="en-US" sz="1400" dirty="0">
                <a:solidFill>
                  <a:srgbClr val="1A1A1A"/>
                </a:solidFill>
              </a:rPr>
              <a:t>Master </a:t>
            </a:r>
            <a:r>
              <a:rPr lang="en-US" sz="1400" dirty="0" err="1">
                <a:solidFill>
                  <a:srgbClr val="1A1A1A"/>
                </a:solidFill>
              </a:rPr>
              <a:t>Samuelsgatan</a:t>
            </a:r>
            <a:r>
              <a:rPr lang="en-US" sz="1400" dirty="0">
                <a:solidFill>
                  <a:srgbClr val="1A1A1A"/>
                </a:solidFill>
              </a:rPr>
              <a:t> 36, 5th floor, </a:t>
            </a:r>
          </a:p>
          <a:p>
            <a:pPr defTabSz="932472" fontAlgn="base">
              <a:lnSpc>
                <a:spcPts val="1800"/>
              </a:lnSpc>
              <a:spcBef>
                <a:spcPct val="0"/>
              </a:spcBef>
              <a:spcAft>
                <a:spcPct val="0"/>
              </a:spcAft>
            </a:pPr>
            <a:r>
              <a:rPr lang="en-US" sz="1400" dirty="0">
                <a:solidFill>
                  <a:srgbClr val="1A1A1A"/>
                </a:solidFill>
              </a:rPr>
              <a:t>111 57 Stockholm Sweden</a:t>
            </a:r>
          </a:p>
          <a:p>
            <a:pPr defTabSz="932472" fontAlgn="base">
              <a:lnSpc>
                <a:spcPts val="1800"/>
              </a:lnSpc>
              <a:spcBef>
                <a:spcPct val="0"/>
              </a:spcBef>
              <a:spcAft>
                <a:spcPct val="0"/>
              </a:spcAft>
            </a:pPr>
            <a:endParaRPr lang="en-US" sz="1400" dirty="0">
              <a:solidFill>
                <a:srgbClr val="1A1A1A"/>
              </a:solidFill>
              <a:latin typeface="Segoe Pro" charset="0"/>
              <a:ea typeface="Segoe Pro" charset="0"/>
              <a:cs typeface="Segoe Pro" charset="0"/>
            </a:endParaRPr>
          </a:p>
          <a:p>
            <a:pPr defTabSz="932472" fontAlgn="base">
              <a:lnSpc>
                <a:spcPct val="90000"/>
              </a:lnSpc>
              <a:spcBef>
                <a:spcPct val="0"/>
              </a:spcBef>
              <a:spcAft>
                <a:spcPct val="0"/>
              </a:spcAft>
            </a:pPr>
            <a:r>
              <a:rPr lang="en-US" sz="1400" dirty="0">
                <a:solidFill>
                  <a:schemeClr val="tx1">
                    <a:lumMod val="50000"/>
                  </a:schemeClr>
                </a:solidFill>
              </a:rPr>
              <a:t>Questions? </a:t>
            </a:r>
            <a:r>
              <a:rPr lang="en-US" sz="1400" dirty="0" err="1">
                <a:solidFill>
                  <a:srgbClr val="1A1A1A"/>
                </a:solidFill>
              </a:rPr>
              <a:t>ReactorStockholm@microsoft.com</a:t>
            </a:r>
            <a:endParaRPr lang="en-US" sz="1400" dirty="0">
              <a:solidFill>
                <a:srgbClr val="1A1A1A"/>
              </a:solidFill>
              <a:latin typeface="Segoe Pro" charset="0"/>
              <a:ea typeface="Segoe Pro" charset="0"/>
              <a:cs typeface="Segoe Pro" charset="0"/>
            </a:endParaRPr>
          </a:p>
        </p:txBody>
      </p:sp>
      <p:sp>
        <p:nvSpPr>
          <p:cNvPr id="131" name="POI_ECAF">
            <a:extLst>
              <a:ext uri="{FF2B5EF4-FFF2-40B4-BE49-F238E27FC236}">
                <a16:creationId xmlns:a16="http://schemas.microsoft.com/office/drawing/2014/main" id="{4463A89D-566F-4E08-8C04-3DC710425F8B}"/>
              </a:ext>
            </a:extLst>
          </p:cNvPr>
          <p:cNvSpPr>
            <a:spLocks noChangeAspect="1" noEditPoints="1"/>
          </p:cNvSpPr>
          <p:nvPr/>
        </p:nvSpPr>
        <p:spPr bwMode="auto">
          <a:xfrm>
            <a:off x="7051253" y="1991458"/>
            <a:ext cx="353594" cy="565807"/>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noFill/>
          <a:ln w="25400" cap="sq">
            <a:solidFill>
              <a:srgbClr val="0088D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132" name="Rectangle 131"/>
          <p:cNvSpPr/>
          <p:nvPr/>
        </p:nvSpPr>
        <p:spPr bwMode="auto">
          <a:xfrm>
            <a:off x="960374" y="4370992"/>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400" dirty="0" err="1">
                <a:solidFill>
                  <a:srgbClr val="1A1A1A"/>
                </a:solidFill>
              </a:rPr>
              <a:t>ReactorStockholm@microsoft.com</a:t>
            </a:r>
            <a:endParaRPr lang="en-US" sz="1400" dirty="0">
              <a:solidFill>
                <a:srgbClr val="1A1A1A"/>
              </a:solidFill>
              <a:latin typeface="Segoe Pro" charset="0"/>
              <a:ea typeface="Segoe Pro" charset="0"/>
              <a:cs typeface="Segoe Pro" charset="0"/>
            </a:endParaRPr>
          </a:p>
        </p:txBody>
      </p:sp>
    </p:spTree>
    <p:extLst>
      <p:ext uri="{BB962C8B-B14F-4D97-AF65-F5344CB8AC3E}">
        <p14:creationId xmlns:p14="http://schemas.microsoft.com/office/powerpoint/2010/main" val="1735894733"/>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a:xfrm>
            <a:off x="269240" y="289512"/>
            <a:ext cx="11655840" cy="732464"/>
          </a:xfrm>
        </p:spPr>
        <p:txBody>
          <a:bodyPr/>
          <a:lstStyle/>
          <a:p>
            <a:r>
              <a:rPr lang="en-US" dirty="0"/>
              <a:t>Thank You!</a:t>
            </a: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4">
            <a:duotone>
              <a:schemeClr val="accent1">
                <a:shade val="45000"/>
                <a:satMod val="135000"/>
              </a:schemeClr>
              <a:prstClr val="white"/>
            </a:duotone>
          </a:blip>
          <a:stretch>
            <a:fillRect/>
          </a:stretch>
        </p:blipFill>
        <p:spPr>
          <a:xfrm>
            <a:off x="890674" y="1229462"/>
            <a:ext cx="1858273" cy="1529132"/>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890674" y="3673491"/>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3975330" y="2776184"/>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501090" y="2871982"/>
            <a:ext cx="5649772"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3" indent="0" defTabSz="896386">
              <a:lnSpc>
                <a:spcPct val="90000"/>
              </a:lnSpc>
              <a:buNone/>
              <a:defRPr/>
            </a:pPr>
            <a:r>
              <a:rPr lang="en-US" sz="1961" kern="0" dirty="0">
                <a:solidFill>
                  <a:srgbClr val="505050"/>
                </a:solidFill>
                <a:latin typeface="Segoe UI"/>
              </a:rPr>
              <a:t>@</a:t>
            </a:r>
            <a:r>
              <a:rPr lang="en-US" sz="1961" kern="0" dirty="0" err="1">
                <a:solidFill>
                  <a:srgbClr val="505050"/>
                </a:solidFill>
                <a:latin typeface="Segoe UI"/>
              </a:rPr>
              <a:t>egrootenboer</a:t>
            </a:r>
            <a:endParaRPr lang="en-US" sz="1961" kern="0" dirty="0">
              <a:solidFill>
                <a:srgbClr val="505050"/>
              </a:solidFill>
              <a:latin typeface="Segoe UI"/>
            </a:endParaRPr>
          </a:p>
          <a:p>
            <a:pPr marL="0" lvl="3" indent="0" defTabSz="896386">
              <a:lnSpc>
                <a:spcPct val="90000"/>
              </a:lnSpc>
              <a:buNone/>
              <a:defRPr/>
            </a:pPr>
            <a:r>
              <a:rPr lang="en-US" sz="1961" kern="0" dirty="0">
                <a:solidFill>
                  <a:srgbClr val="505050"/>
                </a:solidFill>
                <a:latin typeface="Segoe UI"/>
              </a:rPr>
              <a:t>eldert@eldert.net</a:t>
            </a:r>
          </a:p>
          <a:p>
            <a:pPr marL="0" lvl="3" indent="0" defTabSz="896386">
              <a:lnSpc>
                <a:spcPct val="90000"/>
              </a:lnSpc>
              <a:buNone/>
              <a:defRPr/>
            </a:pPr>
            <a:r>
              <a:rPr lang="en-US" sz="1961" kern="0" dirty="0">
                <a:solidFill>
                  <a:srgbClr val="505050"/>
                </a:solidFill>
                <a:latin typeface="Segoe UI"/>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1B1EB-08D0-492D-BD65-8CF6F379BE2B}"/>
              </a:ext>
            </a:extLst>
          </p:cNvPr>
          <p:cNvSpPr>
            <a:spLocks noGrp="1"/>
          </p:cNvSpPr>
          <p:nvPr>
            <p:ph type="title"/>
          </p:nvPr>
        </p:nvSpPr>
        <p:spPr/>
        <p:txBody>
          <a:bodyPr/>
          <a:lstStyle/>
          <a:p>
            <a:r>
              <a:rPr lang="en-US" dirty="0"/>
              <a:t>Azure's Integration Platform: Building Serverless Applications</a:t>
            </a:r>
            <a:endParaRPr lang="nl-NL" dirty="0"/>
          </a:p>
        </p:txBody>
      </p:sp>
    </p:spTree>
    <p:extLst>
      <p:ext uri="{BB962C8B-B14F-4D97-AF65-F5344CB8AC3E}">
        <p14:creationId xmlns:p14="http://schemas.microsoft.com/office/powerpoint/2010/main" val="41345290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BCF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Eldert Grootenboer</a:t>
            </a:r>
          </a:p>
        </p:txBody>
      </p:sp>
      <p:pic>
        <p:nvPicPr>
          <p:cNvPr id="19" name="Picture 18"/>
          <p:cNvPicPr>
            <a:picLocks noChangeAspect="1"/>
          </p:cNvPicPr>
          <p:nvPr/>
        </p:nvPicPr>
        <p:blipFill>
          <a:blip r:embed="rId4"/>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marR="0" lvl="1" indent="-148389" algn="l" defTabSz="914452" rtl="0" eaLnBrk="1" fontAlgn="auto" latinLnBrk="0" hangingPunct="1">
                <a:lnSpc>
                  <a:spcPct val="100000"/>
                </a:lnSpc>
                <a:spcBef>
                  <a:spcPts val="0"/>
                </a:spcBef>
                <a:spcAft>
                  <a:spcPts val="0"/>
                </a:spcAft>
                <a:buClrTx/>
                <a:buSzTx/>
                <a:buFontTx/>
                <a:buNone/>
                <a:tabLst/>
                <a:defRPr/>
              </a:pPr>
              <a:r>
                <a:rPr kumimoji="0" lang="nl-NL" sz="4800" b="0" i="0" u="none" strike="noStrike" kern="1200" cap="none" spc="0" normalizeH="0" baseline="0" noProof="0" dirty="0">
                  <a:ln>
                    <a:noFill/>
                  </a:ln>
                  <a:effectLst/>
                  <a:uLnTx/>
                  <a:uFillTx/>
                  <a:latin typeface="Segoe UI"/>
                  <a:ea typeface="+mn-ea"/>
                  <a:cs typeface="+mn-cs"/>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5"/>
            <a:stretch>
              <a:fillRect/>
            </a:stretch>
          </p:blipFill>
          <p:spPr>
            <a:xfrm>
              <a:off x="3729235" y="5098251"/>
              <a:ext cx="705022" cy="705022"/>
            </a:xfrm>
            <a:prstGeom prst="rect">
              <a:avLst/>
            </a:prstGeom>
          </p:spPr>
        </p:pic>
      </p:grpSp>
      <p:pic>
        <p:nvPicPr>
          <p:cNvPr id="1026" name="Picture 2" descr="Motion10 - Corporatiegids">
            <a:extLst>
              <a:ext uri="{FF2B5EF4-FFF2-40B4-BE49-F238E27FC236}">
                <a16:creationId xmlns:a16="http://schemas.microsoft.com/office/drawing/2014/main" id="{59E78572-FF3A-452E-BE37-E87273EB9B4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03225" y="1599416"/>
            <a:ext cx="3781425" cy="752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33926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par>
                                <p:cTn id="13" presetID="9" presetClass="emph" presetSubtype="0" nodeType="withEffect">
                                  <p:stCondLst>
                                    <p:cond delay="0"/>
                                  </p:stCondLst>
                                  <p:childTnLst>
                                    <p:set>
                                      <p:cBhvr>
                                        <p:cTn id="14" dur="indefinite"/>
                                        <p:tgtEl>
                                          <p:spTgt spid="1026"/>
                                        </p:tgtEl>
                                        <p:attrNameLst>
                                          <p:attrName>style.opacity</p:attrName>
                                        </p:attrNameLst>
                                      </p:cBhvr>
                                      <p:to>
                                        <p:strVal val="0.25"/>
                                      </p:to>
                                    </p:set>
                                    <p:animEffect filter="image" prLst="opacity: 0.25">
                                      <p:cBhvr rctx="IE">
                                        <p:cTn id="15" dur="indefinite"/>
                                        <p:tgtEl>
                                          <p:spTgt spid="102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9" presetClass="emph" presetSubtype="0" nodeType="withEffect">
                                  <p:stCondLst>
                                    <p:cond delay="0"/>
                                  </p:stCondLst>
                                  <p:childTnLst>
                                    <p:set>
                                      <p:cBhvr>
                                        <p:cTn id="22" dur="indefinite"/>
                                        <p:tgtEl>
                                          <p:spTgt spid="19"/>
                                        </p:tgtEl>
                                        <p:attrNameLst>
                                          <p:attrName>style.opacity</p:attrName>
                                        </p:attrNameLst>
                                      </p:cBhvr>
                                      <p:to>
                                        <p:strVal val="0.25"/>
                                      </p:to>
                                    </p:set>
                                    <p:animEffect filter="image" prLst="opacity: 0.25">
                                      <p:cBhvr rctx="IE">
                                        <p:cTn id="23"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9927E5-3252-4554-B47C-15B6E7879064}"/>
              </a:ext>
            </a:extLst>
          </p:cNvPr>
          <p:cNvSpPr>
            <a:spLocks noGrp="1"/>
          </p:cNvSpPr>
          <p:nvPr>
            <p:ph type="title"/>
          </p:nvPr>
        </p:nvSpPr>
        <p:spPr>
          <a:xfrm>
            <a:off x="269239" y="2084172"/>
            <a:ext cx="11653523" cy="1158793"/>
          </a:xfrm>
        </p:spPr>
        <p:txBody>
          <a:bodyPr/>
          <a:lstStyle/>
          <a:p>
            <a:r>
              <a:rPr lang="en-US" dirty="0"/>
              <a:t>Azure Integration Services</a:t>
            </a:r>
            <a:endParaRPr lang="nl-NL" dirty="0"/>
          </a:p>
        </p:txBody>
      </p:sp>
    </p:spTree>
    <p:extLst>
      <p:ext uri="{BB962C8B-B14F-4D97-AF65-F5344CB8AC3E}">
        <p14:creationId xmlns:p14="http://schemas.microsoft.com/office/powerpoint/2010/main" val="174599143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10">
            <a:extLst>
              <a:ext uri="{FF2B5EF4-FFF2-40B4-BE49-F238E27FC236}">
                <a16:creationId xmlns:a16="http://schemas.microsoft.com/office/drawing/2014/main" id="{6F8FB053-736E-43ED-A1F4-C55737F82CF2}"/>
              </a:ext>
            </a:extLst>
          </p:cNvPr>
          <p:cNvSpPr txBox="1"/>
          <p:nvPr/>
        </p:nvSpPr>
        <p:spPr>
          <a:xfrm>
            <a:off x="8130630" y="4302134"/>
            <a:ext cx="1804963" cy="374792"/>
          </a:xfrm>
          <a:prstGeom prst="rect">
            <a:avLst/>
          </a:prstGeom>
          <a:noFill/>
          <a:ln>
            <a:noFill/>
          </a:ln>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51" fontAlgn="base">
              <a:lnSpc>
                <a:spcPct val="90000"/>
              </a:lnSpc>
              <a:spcBef>
                <a:spcPct val="0"/>
              </a:spcBef>
              <a:spcAft>
                <a:spcPct val="0"/>
              </a:spcAft>
              <a:defRPr/>
            </a:pPr>
            <a:r>
              <a:rPr lang="en-US" sz="2000" spc="29">
                <a:gradFill>
                  <a:gsLst>
                    <a:gs pos="0">
                      <a:srgbClr val="1A1A1A"/>
                    </a:gs>
                    <a:gs pos="100000">
                      <a:srgbClr val="1A1A1A"/>
                    </a:gs>
                  </a:gsLst>
                  <a:lin ang="0" scaled="0"/>
                </a:gradFill>
                <a:latin typeface="Segoe UI"/>
                <a:cs typeface="Segoe UI" pitchFamily="34" charset="0"/>
              </a:rPr>
              <a:t>IoT</a:t>
            </a:r>
          </a:p>
        </p:txBody>
      </p:sp>
      <p:sp>
        <p:nvSpPr>
          <p:cNvPr id="10" name="TextBox 10">
            <a:extLst>
              <a:ext uri="{FF2B5EF4-FFF2-40B4-BE49-F238E27FC236}">
                <a16:creationId xmlns:a16="http://schemas.microsoft.com/office/drawing/2014/main" id="{77EAA099-CE3C-42FB-827F-37C57AEEBC36}"/>
              </a:ext>
            </a:extLst>
          </p:cNvPr>
          <p:cNvSpPr txBox="1"/>
          <p:nvPr/>
        </p:nvSpPr>
        <p:spPr>
          <a:xfrm>
            <a:off x="1882788" y="4160897"/>
            <a:ext cx="2151733" cy="657265"/>
          </a:xfrm>
          <a:prstGeom prst="rect">
            <a:avLst/>
          </a:prstGeom>
          <a:noFill/>
          <a:ln>
            <a:noFill/>
          </a:ln>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51" fontAlgn="base">
              <a:lnSpc>
                <a:spcPct val="90000"/>
              </a:lnSpc>
              <a:spcBef>
                <a:spcPct val="0"/>
              </a:spcBef>
              <a:spcAft>
                <a:spcPct val="0"/>
              </a:spcAft>
              <a:defRPr/>
            </a:pPr>
            <a:r>
              <a:rPr lang="en-US" sz="2000" spc="29" dirty="0">
                <a:gradFill>
                  <a:gsLst>
                    <a:gs pos="0">
                      <a:srgbClr val="1A1A1A"/>
                    </a:gs>
                    <a:gs pos="100000">
                      <a:srgbClr val="1A1A1A"/>
                    </a:gs>
                  </a:gsLst>
                  <a:lin ang="0" scaled="0"/>
                </a:gradFill>
                <a:latin typeface="Segoe UI"/>
                <a:cs typeface="Segoe UI" pitchFamily="34" charset="0"/>
              </a:rPr>
              <a:t>Application to Application</a:t>
            </a:r>
          </a:p>
        </p:txBody>
      </p:sp>
      <p:sp>
        <p:nvSpPr>
          <p:cNvPr id="11" name="TextBox 10">
            <a:extLst>
              <a:ext uri="{FF2B5EF4-FFF2-40B4-BE49-F238E27FC236}">
                <a16:creationId xmlns:a16="http://schemas.microsoft.com/office/drawing/2014/main" id="{8B389930-A5B3-404B-9E30-2BFEF7AC36E7}"/>
              </a:ext>
            </a:extLst>
          </p:cNvPr>
          <p:cNvSpPr txBox="1"/>
          <p:nvPr/>
        </p:nvSpPr>
        <p:spPr>
          <a:xfrm>
            <a:off x="5956169" y="4302134"/>
            <a:ext cx="2151733" cy="374792"/>
          </a:xfrm>
          <a:prstGeom prst="rect">
            <a:avLst/>
          </a:prstGeom>
          <a:noFill/>
          <a:ln>
            <a:noFill/>
          </a:ln>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51" fontAlgn="base">
              <a:lnSpc>
                <a:spcPct val="90000"/>
              </a:lnSpc>
              <a:spcBef>
                <a:spcPct val="0"/>
              </a:spcBef>
              <a:spcAft>
                <a:spcPct val="0"/>
              </a:spcAft>
              <a:defRPr/>
            </a:pPr>
            <a:r>
              <a:rPr lang="en-US" sz="2000" spc="29">
                <a:gradFill>
                  <a:gsLst>
                    <a:gs pos="0">
                      <a:srgbClr val="1A1A1A"/>
                    </a:gs>
                    <a:gs pos="100000">
                      <a:srgbClr val="1A1A1A"/>
                    </a:gs>
                  </a:gsLst>
                  <a:lin ang="0" scaled="0"/>
                </a:gradFill>
                <a:latin typeface="Segoe UI"/>
                <a:cs typeface="Segoe UI" pitchFamily="34" charset="0"/>
              </a:rPr>
              <a:t>SaaS</a:t>
            </a:r>
          </a:p>
        </p:txBody>
      </p:sp>
      <p:sp>
        <p:nvSpPr>
          <p:cNvPr id="12" name="TextBox 10">
            <a:extLst>
              <a:ext uri="{FF2B5EF4-FFF2-40B4-BE49-F238E27FC236}">
                <a16:creationId xmlns:a16="http://schemas.microsoft.com/office/drawing/2014/main" id="{D10E637A-BAA4-4D2B-B179-EAA3639A5861}"/>
              </a:ext>
            </a:extLst>
          </p:cNvPr>
          <p:cNvSpPr txBox="1"/>
          <p:nvPr/>
        </p:nvSpPr>
        <p:spPr>
          <a:xfrm>
            <a:off x="4019427" y="4189170"/>
            <a:ext cx="1850035" cy="600719"/>
          </a:xfrm>
          <a:prstGeom prst="rect">
            <a:avLst/>
          </a:prstGeom>
          <a:noFill/>
          <a:ln>
            <a:noFill/>
          </a:ln>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51" fontAlgn="base">
              <a:lnSpc>
                <a:spcPct val="90000"/>
              </a:lnSpc>
              <a:spcBef>
                <a:spcPct val="0"/>
              </a:spcBef>
              <a:spcAft>
                <a:spcPct val="0"/>
              </a:spcAft>
              <a:defRPr/>
            </a:pPr>
            <a:r>
              <a:rPr lang="en-US" spc="29">
                <a:gradFill>
                  <a:gsLst>
                    <a:gs pos="0">
                      <a:srgbClr val="1A1A1A"/>
                    </a:gs>
                    <a:gs pos="100000">
                      <a:srgbClr val="1A1A1A"/>
                    </a:gs>
                  </a:gsLst>
                  <a:lin ang="0" scaled="0"/>
                </a:gradFill>
                <a:latin typeface="Segoe UI"/>
                <a:cs typeface="Segoe UI" pitchFamily="34" charset="0"/>
              </a:rPr>
              <a:t>Business to Business</a:t>
            </a:r>
          </a:p>
        </p:txBody>
      </p:sp>
      <p:sp>
        <p:nvSpPr>
          <p:cNvPr id="13" name="Oval 12">
            <a:extLst>
              <a:ext uri="{FF2B5EF4-FFF2-40B4-BE49-F238E27FC236}">
                <a16:creationId xmlns:a16="http://schemas.microsoft.com/office/drawing/2014/main" id="{05BAF4FF-99D5-4433-B129-92B257B2CABA}"/>
              </a:ext>
            </a:extLst>
          </p:cNvPr>
          <p:cNvSpPr/>
          <p:nvPr/>
        </p:nvSpPr>
        <p:spPr bwMode="auto">
          <a:xfrm rot="16200000">
            <a:off x="2831902" y="4011259"/>
            <a:ext cx="126753" cy="126754"/>
          </a:xfrm>
          <a:prstGeom prst="ellipse">
            <a:avLst/>
          </a:prstGeom>
          <a:solidFill>
            <a:schemeClr val="tx2"/>
          </a:solidFill>
          <a:ln w="10795" cap="flat" cmpd="sng" algn="ctr">
            <a:solidFill>
              <a:schemeClr val="tx2"/>
            </a:solidFill>
            <a:prstDash val="solid"/>
            <a:headEnd type="none" w="med" len="med"/>
            <a:tailEnd type="none" w="med" len="med"/>
          </a:ln>
          <a:effectLst/>
        </p:spPr>
        <p:txBody>
          <a:bodyPr vert="horz" wrap="square" lIns="0" tIns="45706" rIns="0" bIns="45706" numCol="1" rtlCol="0" anchor="ctr" anchorCtr="0" compatLnSpc="1">
            <a:prstTxWarp prst="textNoShape">
              <a:avLst/>
            </a:prstTxWarp>
          </a:bodyPr>
          <a:lstStyle/>
          <a:p>
            <a:pPr algn="ctr" defTabSz="913751" fontAlgn="base">
              <a:spcBef>
                <a:spcPct val="0"/>
              </a:spcBef>
              <a:spcAft>
                <a:spcPct val="0"/>
              </a:spcAft>
              <a:defRPr/>
            </a:pPr>
            <a:endParaRPr lang="en-US" sz="1961" kern="0">
              <a:gradFill>
                <a:gsLst>
                  <a:gs pos="0">
                    <a:srgbClr val="FFFFFF"/>
                  </a:gs>
                  <a:gs pos="100000">
                    <a:srgbClr val="FFFFFF"/>
                  </a:gs>
                </a:gsLst>
                <a:lin ang="5400000" scaled="0"/>
              </a:gradFill>
              <a:latin typeface="Segoe UI Semilight"/>
            </a:endParaRPr>
          </a:p>
        </p:txBody>
      </p:sp>
      <p:sp>
        <p:nvSpPr>
          <p:cNvPr id="14" name="Oval 13">
            <a:extLst>
              <a:ext uri="{FF2B5EF4-FFF2-40B4-BE49-F238E27FC236}">
                <a16:creationId xmlns:a16="http://schemas.microsoft.com/office/drawing/2014/main" id="{428A1D24-20BB-4F5F-8691-39EF4EABAAA2}"/>
              </a:ext>
            </a:extLst>
          </p:cNvPr>
          <p:cNvSpPr/>
          <p:nvPr/>
        </p:nvSpPr>
        <p:spPr bwMode="auto">
          <a:xfrm rot="16200000">
            <a:off x="4877846" y="4011260"/>
            <a:ext cx="126753" cy="126754"/>
          </a:xfrm>
          <a:prstGeom prst="ellipse">
            <a:avLst/>
          </a:prstGeom>
          <a:solidFill>
            <a:schemeClr val="tx2"/>
          </a:solidFill>
          <a:ln w="10795" cap="flat" cmpd="sng" algn="ctr">
            <a:solidFill>
              <a:schemeClr val="tx2"/>
            </a:solidFill>
            <a:prstDash val="solid"/>
            <a:headEnd type="none" w="med" len="med"/>
            <a:tailEnd type="none" w="med" len="med"/>
          </a:ln>
          <a:effectLst/>
        </p:spPr>
        <p:txBody>
          <a:bodyPr vert="horz" wrap="square" lIns="0" tIns="45706" rIns="0" bIns="45706" numCol="1" rtlCol="0" anchor="ctr" anchorCtr="0" compatLnSpc="1">
            <a:prstTxWarp prst="textNoShape">
              <a:avLst/>
            </a:prstTxWarp>
          </a:bodyPr>
          <a:lstStyle/>
          <a:p>
            <a:pPr algn="ctr" defTabSz="913751" fontAlgn="base">
              <a:spcBef>
                <a:spcPct val="0"/>
              </a:spcBef>
              <a:spcAft>
                <a:spcPct val="0"/>
              </a:spcAft>
              <a:defRPr/>
            </a:pPr>
            <a:endParaRPr lang="en-US" sz="1961" kern="0">
              <a:gradFill>
                <a:gsLst>
                  <a:gs pos="0">
                    <a:srgbClr val="FFFFFF"/>
                  </a:gs>
                  <a:gs pos="100000">
                    <a:srgbClr val="FFFFFF"/>
                  </a:gs>
                </a:gsLst>
                <a:lin ang="5400000" scaled="0"/>
              </a:gradFill>
              <a:latin typeface="Segoe UI Semilight"/>
            </a:endParaRPr>
          </a:p>
        </p:txBody>
      </p:sp>
      <p:sp>
        <p:nvSpPr>
          <p:cNvPr id="15" name="Oval 14">
            <a:extLst>
              <a:ext uri="{FF2B5EF4-FFF2-40B4-BE49-F238E27FC236}">
                <a16:creationId xmlns:a16="http://schemas.microsoft.com/office/drawing/2014/main" id="{E891416B-4546-457D-AC4E-432C7D3104AE}"/>
              </a:ext>
            </a:extLst>
          </p:cNvPr>
          <p:cNvSpPr/>
          <p:nvPr/>
        </p:nvSpPr>
        <p:spPr bwMode="auto">
          <a:xfrm rot="16200000">
            <a:off x="6923791" y="4011260"/>
            <a:ext cx="126753" cy="126754"/>
          </a:xfrm>
          <a:prstGeom prst="ellipse">
            <a:avLst/>
          </a:prstGeom>
          <a:solidFill>
            <a:schemeClr val="tx2"/>
          </a:solidFill>
          <a:ln w="10795" cap="flat" cmpd="sng" algn="ctr">
            <a:solidFill>
              <a:schemeClr val="tx2"/>
            </a:solidFill>
            <a:prstDash val="solid"/>
            <a:headEnd type="none" w="med" len="med"/>
            <a:tailEnd type="none" w="med" len="med"/>
          </a:ln>
          <a:effectLst/>
        </p:spPr>
        <p:txBody>
          <a:bodyPr vert="horz" wrap="square" lIns="0" tIns="45706" rIns="0" bIns="45706" numCol="1" rtlCol="0" anchor="ctr" anchorCtr="0" compatLnSpc="1">
            <a:prstTxWarp prst="textNoShape">
              <a:avLst/>
            </a:prstTxWarp>
          </a:bodyPr>
          <a:lstStyle/>
          <a:p>
            <a:pPr algn="ctr" defTabSz="913751" fontAlgn="base">
              <a:spcBef>
                <a:spcPct val="0"/>
              </a:spcBef>
              <a:spcAft>
                <a:spcPct val="0"/>
              </a:spcAft>
              <a:defRPr/>
            </a:pPr>
            <a:endParaRPr lang="en-US" sz="1961" kern="0">
              <a:gradFill>
                <a:gsLst>
                  <a:gs pos="0">
                    <a:srgbClr val="FFFFFF"/>
                  </a:gs>
                  <a:gs pos="100000">
                    <a:srgbClr val="FFFFFF"/>
                  </a:gs>
                </a:gsLst>
                <a:lin ang="5400000" scaled="0"/>
              </a:gradFill>
              <a:latin typeface="Segoe UI Semilight"/>
            </a:endParaRPr>
          </a:p>
        </p:txBody>
      </p:sp>
      <p:sp>
        <p:nvSpPr>
          <p:cNvPr id="16" name="Oval 15">
            <a:extLst>
              <a:ext uri="{FF2B5EF4-FFF2-40B4-BE49-F238E27FC236}">
                <a16:creationId xmlns:a16="http://schemas.microsoft.com/office/drawing/2014/main" id="{EAFC0157-E33A-4BDC-87DE-0959361A17C6}"/>
              </a:ext>
            </a:extLst>
          </p:cNvPr>
          <p:cNvSpPr/>
          <p:nvPr/>
        </p:nvSpPr>
        <p:spPr bwMode="auto">
          <a:xfrm rot="16200000">
            <a:off x="8969736" y="4011261"/>
            <a:ext cx="126753" cy="126754"/>
          </a:xfrm>
          <a:prstGeom prst="ellipse">
            <a:avLst/>
          </a:prstGeom>
          <a:solidFill>
            <a:schemeClr val="tx2"/>
          </a:solidFill>
          <a:ln w="10795" cap="flat" cmpd="sng" algn="ctr">
            <a:solidFill>
              <a:schemeClr val="tx2"/>
            </a:solidFill>
            <a:prstDash val="solid"/>
            <a:headEnd type="none" w="med" len="med"/>
            <a:tailEnd type="none" w="med" len="med"/>
          </a:ln>
          <a:effectLst/>
        </p:spPr>
        <p:txBody>
          <a:bodyPr vert="horz" wrap="square" lIns="0" tIns="45706" rIns="0" bIns="45706" numCol="1" rtlCol="0" anchor="ctr" anchorCtr="0" compatLnSpc="1">
            <a:prstTxWarp prst="textNoShape">
              <a:avLst/>
            </a:prstTxWarp>
          </a:bodyPr>
          <a:lstStyle/>
          <a:p>
            <a:pPr algn="ctr" defTabSz="913751" fontAlgn="base">
              <a:spcBef>
                <a:spcPct val="0"/>
              </a:spcBef>
              <a:spcAft>
                <a:spcPct val="0"/>
              </a:spcAft>
              <a:defRPr/>
            </a:pPr>
            <a:endParaRPr lang="en-US" sz="1961" kern="0">
              <a:gradFill>
                <a:gsLst>
                  <a:gs pos="0">
                    <a:srgbClr val="FFFFFF"/>
                  </a:gs>
                  <a:gs pos="100000">
                    <a:srgbClr val="FFFFFF"/>
                  </a:gs>
                </a:gsLst>
                <a:lin ang="5400000" scaled="0"/>
              </a:gradFill>
              <a:latin typeface="Segoe UI Semilight"/>
            </a:endParaRPr>
          </a:p>
        </p:txBody>
      </p:sp>
      <p:cxnSp>
        <p:nvCxnSpPr>
          <p:cNvPr id="17" name="Straight Connector 16">
            <a:extLst>
              <a:ext uri="{FF2B5EF4-FFF2-40B4-BE49-F238E27FC236}">
                <a16:creationId xmlns:a16="http://schemas.microsoft.com/office/drawing/2014/main" id="{48DC68DF-6D51-490B-9505-A2FC7F078D22}"/>
              </a:ext>
            </a:extLst>
          </p:cNvPr>
          <p:cNvCxnSpPr>
            <a:cxnSpLocks/>
          </p:cNvCxnSpPr>
          <p:nvPr/>
        </p:nvCxnSpPr>
        <p:spPr>
          <a:xfrm>
            <a:off x="7139542" y="4077140"/>
            <a:ext cx="1755200" cy="0"/>
          </a:xfrm>
          <a:prstGeom prst="line">
            <a:avLst/>
          </a:prstGeom>
          <a:solidFill>
            <a:schemeClr val="tx2"/>
          </a:solidFill>
          <a:ln w="19050" cap="flat" cmpd="sng" algn="ctr">
            <a:solidFill>
              <a:schemeClr val="tx2"/>
            </a:solidFill>
            <a:prstDash val="dash"/>
            <a:miter lim="800000"/>
            <a:headEnd type="none"/>
            <a:tailEnd type="none"/>
          </a:ln>
          <a:effectLst/>
        </p:spPr>
      </p:cxnSp>
      <p:cxnSp>
        <p:nvCxnSpPr>
          <p:cNvPr id="18" name="Straight Connector 17">
            <a:extLst>
              <a:ext uri="{FF2B5EF4-FFF2-40B4-BE49-F238E27FC236}">
                <a16:creationId xmlns:a16="http://schemas.microsoft.com/office/drawing/2014/main" id="{ECE23BEE-622B-46F8-8456-0E62F3937928}"/>
              </a:ext>
            </a:extLst>
          </p:cNvPr>
          <p:cNvCxnSpPr>
            <a:cxnSpLocks/>
          </p:cNvCxnSpPr>
          <p:nvPr/>
        </p:nvCxnSpPr>
        <p:spPr>
          <a:xfrm>
            <a:off x="5086595" y="4077140"/>
            <a:ext cx="1755200" cy="0"/>
          </a:xfrm>
          <a:prstGeom prst="line">
            <a:avLst/>
          </a:prstGeom>
          <a:solidFill>
            <a:schemeClr val="tx2"/>
          </a:solidFill>
          <a:ln w="19050" cap="flat" cmpd="sng" algn="ctr">
            <a:solidFill>
              <a:schemeClr val="tx2"/>
            </a:solidFill>
            <a:prstDash val="dash"/>
            <a:miter lim="800000"/>
            <a:headEnd type="none"/>
            <a:tailEnd type="none"/>
          </a:ln>
          <a:effectLst/>
        </p:spPr>
      </p:cxnSp>
      <p:cxnSp>
        <p:nvCxnSpPr>
          <p:cNvPr id="19" name="Straight Connector 18">
            <a:extLst>
              <a:ext uri="{FF2B5EF4-FFF2-40B4-BE49-F238E27FC236}">
                <a16:creationId xmlns:a16="http://schemas.microsoft.com/office/drawing/2014/main" id="{4D6E45AB-1890-4581-A1BB-19077A0BF7ED}"/>
              </a:ext>
            </a:extLst>
          </p:cNvPr>
          <p:cNvCxnSpPr>
            <a:cxnSpLocks/>
          </p:cNvCxnSpPr>
          <p:nvPr/>
        </p:nvCxnSpPr>
        <p:spPr>
          <a:xfrm>
            <a:off x="3040649" y="4077140"/>
            <a:ext cx="1755200" cy="0"/>
          </a:xfrm>
          <a:prstGeom prst="line">
            <a:avLst/>
          </a:prstGeom>
          <a:solidFill>
            <a:schemeClr val="tx2"/>
          </a:solidFill>
          <a:ln w="19050" cap="flat" cmpd="sng" algn="ctr">
            <a:solidFill>
              <a:schemeClr val="tx2"/>
            </a:solidFill>
            <a:prstDash val="dash"/>
            <a:miter lim="800000"/>
            <a:headEnd type="none"/>
            <a:tailEnd type="none"/>
          </a:ln>
          <a:effectLst/>
        </p:spPr>
      </p:cxnSp>
      <p:sp>
        <p:nvSpPr>
          <p:cNvPr id="28" name="car_3" title="Icon of a car with signal lines on top">
            <a:extLst>
              <a:ext uri="{FF2B5EF4-FFF2-40B4-BE49-F238E27FC236}">
                <a16:creationId xmlns:a16="http://schemas.microsoft.com/office/drawing/2014/main" id="{8E989B97-993B-4BE1-A4A8-D61430E761C2}"/>
              </a:ext>
            </a:extLst>
          </p:cNvPr>
          <p:cNvSpPr>
            <a:spLocks noChangeAspect="1" noEditPoints="1"/>
          </p:cNvSpPr>
          <p:nvPr/>
        </p:nvSpPr>
        <p:spPr bwMode="auto">
          <a:xfrm>
            <a:off x="8254329" y="3323019"/>
            <a:ext cx="556382" cy="417883"/>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4192">
              <a:defRPr/>
            </a:pPr>
            <a:endParaRPr lang="en-US" sz="882">
              <a:gradFill>
                <a:gsLst>
                  <a:gs pos="0">
                    <a:srgbClr val="505050"/>
                  </a:gs>
                  <a:gs pos="100000">
                    <a:srgbClr val="505050"/>
                  </a:gs>
                </a:gsLst>
                <a:lin ang="5400000" scaled="1"/>
              </a:gradFill>
              <a:latin typeface="Segoe UI"/>
            </a:endParaRPr>
          </a:p>
        </p:txBody>
      </p:sp>
      <p:sp>
        <p:nvSpPr>
          <p:cNvPr id="32" name="building_1" title="Icon of two tall rectangular buildings of different heights">
            <a:extLst>
              <a:ext uri="{FF2B5EF4-FFF2-40B4-BE49-F238E27FC236}">
                <a16:creationId xmlns:a16="http://schemas.microsoft.com/office/drawing/2014/main" id="{56AF6BB8-2B96-4E96-A02C-8C89D0D7B7A2}"/>
              </a:ext>
            </a:extLst>
          </p:cNvPr>
          <p:cNvSpPr>
            <a:spLocks noChangeAspect="1" noEditPoints="1"/>
          </p:cNvSpPr>
          <p:nvPr/>
        </p:nvSpPr>
        <p:spPr bwMode="auto">
          <a:xfrm>
            <a:off x="4145055" y="3193537"/>
            <a:ext cx="541624" cy="543833"/>
          </a:xfrm>
          <a:custGeom>
            <a:avLst/>
            <a:gdLst>
              <a:gd name="T0" fmla="*/ 140 w 245"/>
              <a:gd name="T1" fmla="*/ 246 h 246"/>
              <a:gd name="T2" fmla="*/ 245 w 245"/>
              <a:gd name="T3" fmla="*/ 0 h 246"/>
              <a:gd name="T4" fmla="*/ 105 w 245"/>
              <a:gd name="T5" fmla="*/ 69 h 246"/>
              <a:gd name="T6" fmla="*/ 0 w 245"/>
              <a:gd name="T7" fmla="*/ 246 h 246"/>
              <a:gd name="T8" fmla="*/ 105 w 245"/>
              <a:gd name="T9" fmla="*/ 69 h 246"/>
              <a:gd name="T10" fmla="*/ 58 w 245"/>
              <a:gd name="T11" fmla="*/ 203 h 246"/>
              <a:gd name="T12" fmla="*/ 45 w 245"/>
              <a:gd name="T13" fmla="*/ 246 h 246"/>
              <a:gd name="T14" fmla="*/ 198 w 245"/>
              <a:gd name="T15" fmla="*/ 203 h 246"/>
              <a:gd name="T16" fmla="*/ 185 w 245"/>
              <a:gd name="T17" fmla="*/ 246 h 246"/>
              <a:gd name="T18" fmla="*/ 179 w 245"/>
              <a:gd name="T19" fmla="*/ 29 h 246"/>
              <a:gd name="T20" fmla="*/ 172 w 245"/>
              <a:gd name="T21" fmla="*/ 38 h 246"/>
              <a:gd name="T22" fmla="*/ 179 w 245"/>
              <a:gd name="T23" fmla="*/ 33 h 246"/>
              <a:gd name="T24" fmla="*/ 214 w 245"/>
              <a:gd name="T25" fmla="*/ 29 h 246"/>
              <a:gd name="T26" fmla="*/ 206 w 245"/>
              <a:gd name="T27" fmla="*/ 38 h 246"/>
              <a:gd name="T28" fmla="*/ 214 w 245"/>
              <a:gd name="T29" fmla="*/ 33 h 246"/>
              <a:gd name="T30" fmla="*/ 179 w 245"/>
              <a:gd name="T31" fmla="*/ 99 h 246"/>
              <a:gd name="T32" fmla="*/ 172 w 245"/>
              <a:gd name="T33" fmla="*/ 107 h 246"/>
              <a:gd name="T34" fmla="*/ 179 w 245"/>
              <a:gd name="T35" fmla="*/ 103 h 246"/>
              <a:gd name="T36" fmla="*/ 214 w 245"/>
              <a:gd name="T37" fmla="*/ 99 h 246"/>
              <a:gd name="T38" fmla="*/ 206 w 245"/>
              <a:gd name="T39" fmla="*/ 107 h 246"/>
              <a:gd name="T40" fmla="*/ 214 w 245"/>
              <a:gd name="T41" fmla="*/ 103 h 246"/>
              <a:gd name="T42" fmla="*/ 179 w 245"/>
              <a:gd name="T43" fmla="*/ 134 h 246"/>
              <a:gd name="T44" fmla="*/ 172 w 245"/>
              <a:gd name="T45" fmla="*/ 142 h 246"/>
              <a:gd name="T46" fmla="*/ 179 w 245"/>
              <a:gd name="T47" fmla="*/ 137 h 246"/>
              <a:gd name="T48" fmla="*/ 214 w 245"/>
              <a:gd name="T49" fmla="*/ 134 h 246"/>
              <a:gd name="T50" fmla="*/ 206 w 245"/>
              <a:gd name="T51" fmla="*/ 142 h 246"/>
              <a:gd name="T52" fmla="*/ 214 w 245"/>
              <a:gd name="T53" fmla="*/ 137 h 246"/>
              <a:gd name="T54" fmla="*/ 179 w 245"/>
              <a:gd name="T55" fmla="*/ 169 h 246"/>
              <a:gd name="T56" fmla="*/ 172 w 245"/>
              <a:gd name="T57" fmla="*/ 177 h 246"/>
              <a:gd name="T58" fmla="*/ 179 w 245"/>
              <a:gd name="T59" fmla="*/ 172 h 246"/>
              <a:gd name="T60" fmla="*/ 214 w 245"/>
              <a:gd name="T61" fmla="*/ 169 h 246"/>
              <a:gd name="T62" fmla="*/ 206 w 245"/>
              <a:gd name="T63" fmla="*/ 177 h 246"/>
              <a:gd name="T64" fmla="*/ 214 w 245"/>
              <a:gd name="T65" fmla="*/ 172 h 246"/>
              <a:gd name="T66" fmla="*/ 179 w 245"/>
              <a:gd name="T67" fmla="*/ 64 h 246"/>
              <a:gd name="T68" fmla="*/ 172 w 245"/>
              <a:gd name="T69" fmla="*/ 73 h 246"/>
              <a:gd name="T70" fmla="*/ 179 w 245"/>
              <a:gd name="T71" fmla="*/ 68 h 246"/>
              <a:gd name="T72" fmla="*/ 214 w 245"/>
              <a:gd name="T73" fmla="*/ 64 h 246"/>
              <a:gd name="T74" fmla="*/ 206 w 245"/>
              <a:gd name="T75" fmla="*/ 73 h 246"/>
              <a:gd name="T76" fmla="*/ 214 w 245"/>
              <a:gd name="T77" fmla="*/ 68 h 246"/>
              <a:gd name="T78" fmla="*/ 39 w 245"/>
              <a:gd name="T79" fmla="*/ 100 h 246"/>
              <a:gd name="T80" fmla="*/ 31 w 245"/>
              <a:gd name="T81" fmla="*/ 108 h 246"/>
              <a:gd name="T82" fmla="*/ 39 w 245"/>
              <a:gd name="T83" fmla="*/ 104 h 246"/>
              <a:gd name="T84" fmla="*/ 74 w 245"/>
              <a:gd name="T85" fmla="*/ 100 h 246"/>
              <a:gd name="T86" fmla="*/ 66 w 245"/>
              <a:gd name="T87" fmla="*/ 108 h 246"/>
              <a:gd name="T88" fmla="*/ 74 w 245"/>
              <a:gd name="T89" fmla="*/ 104 h 246"/>
              <a:gd name="T90" fmla="*/ 39 w 245"/>
              <a:gd name="T91" fmla="*/ 171 h 246"/>
              <a:gd name="T92" fmla="*/ 31 w 245"/>
              <a:gd name="T93" fmla="*/ 179 h 246"/>
              <a:gd name="T94" fmla="*/ 39 w 245"/>
              <a:gd name="T95" fmla="*/ 175 h 246"/>
              <a:gd name="T96" fmla="*/ 74 w 245"/>
              <a:gd name="T97" fmla="*/ 171 h 246"/>
              <a:gd name="T98" fmla="*/ 66 w 245"/>
              <a:gd name="T99" fmla="*/ 179 h 246"/>
              <a:gd name="T100" fmla="*/ 74 w 245"/>
              <a:gd name="T101" fmla="*/ 175 h 246"/>
              <a:gd name="T102" fmla="*/ 39 w 245"/>
              <a:gd name="T103" fmla="*/ 135 h 246"/>
              <a:gd name="T104" fmla="*/ 31 w 245"/>
              <a:gd name="T105" fmla="*/ 144 h 246"/>
              <a:gd name="T106" fmla="*/ 39 w 245"/>
              <a:gd name="T107" fmla="*/ 140 h 246"/>
              <a:gd name="T108" fmla="*/ 74 w 245"/>
              <a:gd name="T109" fmla="*/ 135 h 246"/>
              <a:gd name="T110" fmla="*/ 66 w 245"/>
              <a:gd name="T111" fmla="*/ 144 h 246"/>
              <a:gd name="T112" fmla="*/ 74 w 245"/>
              <a:gd name="T113" fmla="*/ 14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5" h="246">
                <a:moveTo>
                  <a:pt x="245" y="246"/>
                </a:moveTo>
                <a:lnTo>
                  <a:pt x="140" y="246"/>
                </a:lnTo>
                <a:lnTo>
                  <a:pt x="140" y="0"/>
                </a:lnTo>
                <a:lnTo>
                  <a:pt x="245" y="0"/>
                </a:lnTo>
                <a:lnTo>
                  <a:pt x="245" y="246"/>
                </a:lnTo>
                <a:moveTo>
                  <a:pt x="105" y="69"/>
                </a:moveTo>
                <a:lnTo>
                  <a:pt x="0" y="69"/>
                </a:lnTo>
                <a:lnTo>
                  <a:pt x="0" y="246"/>
                </a:lnTo>
                <a:lnTo>
                  <a:pt x="105" y="246"/>
                </a:lnTo>
                <a:lnTo>
                  <a:pt x="105" y="69"/>
                </a:lnTo>
                <a:moveTo>
                  <a:pt x="58" y="246"/>
                </a:moveTo>
                <a:lnTo>
                  <a:pt x="58" y="203"/>
                </a:lnTo>
                <a:lnTo>
                  <a:pt x="45" y="203"/>
                </a:lnTo>
                <a:lnTo>
                  <a:pt x="45" y="246"/>
                </a:lnTo>
                <a:moveTo>
                  <a:pt x="198" y="246"/>
                </a:moveTo>
                <a:lnTo>
                  <a:pt x="198" y="203"/>
                </a:lnTo>
                <a:lnTo>
                  <a:pt x="185" y="203"/>
                </a:lnTo>
                <a:lnTo>
                  <a:pt x="185" y="246"/>
                </a:lnTo>
                <a:moveTo>
                  <a:pt x="179" y="33"/>
                </a:moveTo>
                <a:lnTo>
                  <a:pt x="179" y="29"/>
                </a:lnTo>
                <a:lnTo>
                  <a:pt x="172" y="29"/>
                </a:lnTo>
                <a:lnTo>
                  <a:pt x="172" y="38"/>
                </a:lnTo>
                <a:lnTo>
                  <a:pt x="179" y="38"/>
                </a:lnTo>
                <a:lnTo>
                  <a:pt x="179" y="33"/>
                </a:lnTo>
                <a:moveTo>
                  <a:pt x="214" y="33"/>
                </a:moveTo>
                <a:lnTo>
                  <a:pt x="214" y="29"/>
                </a:lnTo>
                <a:lnTo>
                  <a:pt x="206" y="29"/>
                </a:lnTo>
                <a:lnTo>
                  <a:pt x="206" y="38"/>
                </a:lnTo>
                <a:lnTo>
                  <a:pt x="214" y="38"/>
                </a:lnTo>
                <a:lnTo>
                  <a:pt x="214" y="33"/>
                </a:lnTo>
                <a:moveTo>
                  <a:pt x="179" y="103"/>
                </a:moveTo>
                <a:lnTo>
                  <a:pt x="179" y="99"/>
                </a:lnTo>
                <a:lnTo>
                  <a:pt x="172" y="99"/>
                </a:lnTo>
                <a:lnTo>
                  <a:pt x="172" y="107"/>
                </a:lnTo>
                <a:lnTo>
                  <a:pt x="179" y="107"/>
                </a:lnTo>
                <a:lnTo>
                  <a:pt x="179" y="103"/>
                </a:lnTo>
                <a:moveTo>
                  <a:pt x="214" y="103"/>
                </a:moveTo>
                <a:lnTo>
                  <a:pt x="214" y="99"/>
                </a:lnTo>
                <a:lnTo>
                  <a:pt x="206" y="99"/>
                </a:lnTo>
                <a:lnTo>
                  <a:pt x="206" y="107"/>
                </a:lnTo>
                <a:lnTo>
                  <a:pt x="214" y="107"/>
                </a:lnTo>
                <a:lnTo>
                  <a:pt x="214" y="103"/>
                </a:lnTo>
                <a:moveTo>
                  <a:pt x="179" y="137"/>
                </a:moveTo>
                <a:lnTo>
                  <a:pt x="179" y="134"/>
                </a:lnTo>
                <a:lnTo>
                  <a:pt x="172" y="134"/>
                </a:lnTo>
                <a:lnTo>
                  <a:pt x="172" y="142"/>
                </a:lnTo>
                <a:lnTo>
                  <a:pt x="179" y="142"/>
                </a:lnTo>
                <a:lnTo>
                  <a:pt x="179" y="137"/>
                </a:lnTo>
                <a:moveTo>
                  <a:pt x="214" y="137"/>
                </a:moveTo>
                <a:lnTo>
                  <a:pt x="214" y="134"/>
                </a:lnTo>
                <a:lnTo>
                  <a:pt x="206" y="134"/>
                </a:lnTo>
                <a:lnTo>
                  <a:pt x="206" y="142"/>
                </a:lnTo>
                <a:lnTo>
                  <a:pt x="214" y="142"/>
                </a:lnTo>
                <a:lnTo>
                  <a:pt x="214" y="137"/>
                </a:lnTo>
                <a:moveTo>
                  <a:pt x="179" y="172"/>
                </a:moveTo>
                <a:lnTo>
                  <a:pt x="179" y="169"/>
                </a:lnTo>
                <a:lnTo>
                  <a:pt x="172" y="169"/>
                </a:lnTo>
                <a:lnTo>
                  <a:pt x="172" y="177"/>
                </a:lnTo>
                <a:lnTo>
                  <a:pt x="179" y="177"/>
                </a:lnTo>
                <a:lnTo>
                  <a:pt x="179" y="172"/>
                </a:lnTo>
                <a:moveTo>
                  <a:pt x="214" y="172"/>
                </a:moveTo>
                <a:lnTo>
                  <a:pt x="214" y="169"/>
                </a:lnTo>
                <a:lnTo>
                  <a:pt x="206" y="169"/>
                </a:lnTo>
                <a:lnTo>
                  <a:pt x="206" y="177"/>
                </a:lnTo>
                <a:lnTo>
                  <a:pt x="214" y="177"/>
                </a:lnTo>
                <a:lnTo>
                  <a:pt x="214" y="172"/>
                </a:lnTo>
                <a:moveTo>
                  <a:pt x="179" y="68"/>
                </a:moveTo>
                <a:lnTo>
                  <a:pt x="179" y="64"/>
                </a:lnTo>
                <a:lnTo>
                  <a:pt x="172" y="64"/>
                </a:lnTo>
                <a:lnTo>
                  <a:pt x="172" y="73"/>
                </a:lnTo>
                <a:lnTo>
                  <a:pt x="179" y="73"/>
                </a:lnTo>
                <a:lnTo>
                  <a:pt x="179" y="68"/>
                </a:lnTo>
                <a:moveTo>
                  <a:pt x="214" y="68"/>
                </a:moveTo>
                <a:lnTo>
                  <a:pt x="214" y="64"/>
                </a:lnTo>
                <a:lnTo>
                  <a:pt x="206" y="64"/>
                </a:lnTo>
                <a:lnTo>
                  <a:pt x="206" y="73"/>
                </a:lnTo>
                <a:lnTo>
                  <a:pt x="214" y="73"/>
                </a:lnTo>
                <a:lnTo>
                  <a:pt x="214" y="68"/>
                </a:lnTo>
                <a:moveTo>
                  <a:pt x="39" y="104"/>
                </a:moveTo>
                <a:lnTo>
                  <a:pt x="39" y="100"/>
                </a:lnTo>
                <a:lnTo>
                  <a:pt x="31" y="100"/>
                </a:lnTo>
                <a:lnTo>
                  <a:pt x="31" y="108"/>
                </a:lnTo>
                <a:lnTo>
                  <a:pt x="39" y="108"/>
                </a:lnTo>
                <a:lnTo>
                  <a:pt x="39" y="104"/>
                </a:lnTo>
                <a:moveTo>
                  <a:pt x="74" y="104"/>
                </a:moveTo>
                <a:lnTo>
                  <a:pt x="74" y="100"/>
                </a:lnTo>
                <a:lnTo>
                  <a:pt x="66" y="100"/>
                </a:lnTo>
                <a:lnTo>
                  <a:pt x="66" y="108"/>
                </a:lnTo>
                <a:lnTo>
                  <a:pt x="74" y="108"/>
                </a:lnTo>
                <a:lnTo>
                  <a:pt x="74" y="104"/>
                </a:lnTo>
                <a:moveTo>
                  <a:pt x="39" y="175"/>
                </a:moveTo>
                <a:lnTo>
                  <a:pt x="39" y="171"/>
                </a:lnTo>
                <a:lnTo>
                  <a:pt x="31" y="171"/>
                </a:lnTo>
                <a:lnTo>
                  <a:pt x="31" y="179"/>
                </a:lnTo>
                <a:lnTo>
                  <a:pt x="39" y="179"/>
                </a:lnTo>
                <a:lnTo>
                  <a:pt x="39" y="175"/>
                </a:lnTo>
                <a:moveTo>
                  <a:pt x="74" y="175"/>
                </a:moveTo>
                <a:lnTo>
                  <a:pt x="74" y="171"/>
                </a:lnTo>
                <a:lnTo>
                  <a:pt x="66" y="171"/>
                </a:lnTo>
                <a:lnTo>
                  <a:pt x="66" y="179"/>
                </a:lnTo>
                <a:lnTo>
                  <a:pt x="74" y="179"/>
                </a:lnTo>
                <a:lnTo>
                  <a:pt x="74" y="175"/>
                </a:lnTo>
                <a:moveTo>
                  <a:pt x="39" y="140"/>
                </a:moveTo>
                <a:lnTo>
                  <a:pt x="39" y="135"/>
                </a:lnTo>
                <a:lnTo>
                  <a:pt x="31" y="135"/>
                </a:lnTo>
                <a:lnTo>
                  <a:pt x="31" y="144"/>
                </a:lnTo>
                <a:lnTo>
                  <a:pt x="39" y="144"/>
                </a:lnTo>
                <a:lnTo>
                  <a:pt x="39" y="140"/>
                </a:lnTo>
                <a:moveTo>
                  <a:pt x="74" y="140"/>
                </a:moveTo>
                <a:lnTo>
                  <a:pt x="74" y="135"/>
                </a:lnTo>
                <a:lnTo>
                  <a:pt x="66" y="135"/>
                </a:lnTo>
                <a:lnTo>
                  <a:pt x="66" y="144"/>
                </a:lnTo>
                <a:lnTo>
                  <a:pt x="74" y="144"/>
                </a:lnTo>
                <a:lnTo>
                  <a:pt x="74" y="14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4192">
              <a:defRPr/>
            </a:pPr>
            <a:endParaRPr lang="en-US" sz="1729">
              <a:gradFill>
                <a:gsLst>
                  <a:gs pos="0">
                    <a:srgbClr val="505050"/>
                  </a:gs>
                  <a:gs pos="100000">
                    <a:srgbClr val="505050"/>
                  </a:gs>
                </a:gsLst>
              </a:gradFill>
              <a:latin typeface="Segoe UI"/>
            </a:endParaRPr>
          </a:p>
        </p:txBody>
      </p:sp>
      <p:sp>
        <p:nvSpPr>
          <p:cNvPr id="33" name="building_5" title="Icon of tall buildings">
            <a:extLst>
              <a:ext uri="{FF2B5EF4-FFF2-40B4-BE49-F238E27FC236}">
                <a16:creationId xmlns:a16="http://schemas.microsoft.com/office/drawing/2014/main" id="{DCE1F948-EC35-4EA3-B698-1473F04999DB}"/>
              </a:ext>
            </a:extLst>
          </p:cNvPr>
          <p:cNvSpPr>
            <a:spLocks noChangeAspect="1" noEditPoints="1"/>
          </p:cNvSpPr>
          <p:nvPr/>
        </p:nvSpPr>
        <p:spPr bwMode="auto">
          <a:xfrm>
            <a:off x="5149085" y="3149124"/>
            <a:ext cx="541624" cy="588246"/>
          </a:xfrm>
          <a:custGeom>
            <a:avLst/>
            <a:gdLst>
              <a:gd name="T0" fmla="*/ 299 w 395"/>
              <a:gd name="T1" fmla="*/ 151 h 429"/>
              <a:gd name="T2" fmla="*/ 299 w 395"/>
              <a:gd name="T3" fmla="*/ 429 h 429"/>
              <a:gd name="T4" fmla="*/ 242 w 395"/>
              <a:gd name="T5" fmla="*/ 429 h 429"/>
              <a:gd name="T6" fmla="*/ 242 w 395"/>
              <a:gd name="T7" fmla="*/ 333 h 429"/>
              <a:gd name="T8" fmla="*/ 181 w 395"/>
              <a:gd name="T9" fmla="*/ 333 h 429"/>
              <a:gd name="T10" fmla="*/ 181 w 395"/>
              <a:gd name="T11" fmla="*/ 429 h 429"/>
              <a:gd name="T12" fmla="*/ 121 w 395"/>
              <a:gd name="T13" fmla="*/ 429 h 429"/>
              <a:gd name="T14" fmla="*/ 121 w 395"/>
              <a:gd name="T15" fmla="*/ 151 h 429"/>
              <a:gd name="T16" fmla="*/ 211 w 395"/>
              <a:gd name="T17" fmla="*/ 151 h 429"/>
              <a:gd name="T18" fmla="*/ 299 w 395"/>
              <a:gd name="T19" fmla="*/ 151 h 429"/>
              <a:gd name="T20" fmla="*/ 211 w 395"/>
              <a:gd name="T21" fmla="*/ 151 h 429"/>
              <a:gd name="T22" fmla="*/ 211 w 395"/>
              <a:gd name="T23" fmla="*/ 92 h 429"/>
              <a:gd name="T24" fmla="*/ 0 w 395"/>
              <a:gd name="T25" fmla="*/ 92 h 429"/>
              <a:gd name="T26" fmla="*/ 0 w 395"/>
              <a:gd name="T27" fmla="*/ 429 h 429"/>
              <a:gd name="T28" fmla="*/ 395 w 395"/>
              <a:gd name="T29" fmla="*/ 429 h 429"/>
              <a:gd name="T30" fmla="*/ 395 w 395"/>
              <a:gd name="T31" fmla="*/ 123 h 429"/>
              <a:gd name="T32" fmla="*/ 268 w 395"/>
              <a:gd name="T33" fmla="*/ 0 h 429"/>
              <a:gd name="T34" fmla="*/ 268 w 395"/>
              <a:gd name="T35" fmla="*/ 151 h 429"/>
              <a:gd name="T36" fmla="*/ 62 w 395"/>
              <a:gd name="T37" fmla="*/ 151 h 429"/>
              <a:gd name="T38" fmla="*/ 56 w 395"/>
              <a:gd name="T39" fmla="*/ 151 h 429"/>
              <a:gd name="T40" fmla="*/ 56 w 395"/>
              <a:gd name="T41" fmla="*/ 155 h 429"/>
              <a:gd name="T42" fmla="*/ 62 w 395"/>
              <a:gd name="T43" fmla="*/ 155 h 429"/>
              <a:gd name="T44" fmla="*/ 62 w 395"/>
              <a:gd name="T45" fmla="*/ 151 h 429"/>
              <a:gd name="T46" fmla="*/ 62 w 395"/>
              <a:gd name="T47" fmla="*/ 211 h 429"/>
              <a:gd name="T48" fmla="*/ 56 w 395"/>
              <a:gd name="T49" fmla="*/ 211 h 429"/>
              <a:gd name="T50" fmla="*/ 56 w 395"/>
              <a:gd name="T51" fmla="*/ 217 h 429"/>
              <a:gd name="T52" fmla="*/ 62 w 395"/>
              <a:gd name="T53" fmla="*/ 217 h 429"/>
              <a:gd name="T54" fmla="*/ 62 w 395"/>
              <a:gd name="T55" fmla="*/ 211 h 429"/>
              <a:gd name="T56" fmla="*/ 62 w 395"/>
              <a:gd name="T57" fmla="*/ 271 h 429"/>
              <a:gd name="T58" fmla="*/ 56 w 395"/>
              <a:gd name="T59" fmla="*/ 271 h 429"/>
              <a:gd name="T60" fmla="*/ 56 w 395"/>
              <a:gd name="T61" fmla="*/ 277 h 429"/>
              <a:gd name="T62" fmla="*/ 62 w 395"/>
              <a:gd name="T63" fmla="*/ 277 h 429"/>
              <a:gd name="T64" fmla="*/ 62 w 395"/>
              <a:gd name="T65" fmla="*/ 271 h 429"/>
              <a:gd name="T66" fmla="*/ 62 w 395"/>
              <a:gd name="T67" fmla="*/ 332 h 429"/>
              <a:gd name="T68" fmla="*/ 56 w 395"/>
              <a:gd name="T69" fmla="*/ 332 h 429"/>
              <a:gd name="T70" fmla="*/ 56 w 395"/>
              <a:gd name="T71" fmla="*/ 337 h 429"/>
              <a:gd name="T72" fmla="*/ 62 w 395"/>
              <a:gd name="T73" fmla="*/ 337 h 429"/>
              <a:gd name="T74" fmla="*/ 62 w 395"/>
              <a:gd name="T75" fmla="*/ 332 h 429"/>
              <a:gd name="T76" fmla="*/ 62 w 395"/>
              <a:gd name="T77" fmla="*/ 392 h 429"/>
              <a:gd name="T78" fmla="*/ 56 w 395"/>
              <a:gd name="T79" fmla="*/ 392 h 429"/>
              <a:gd name="T80" fmla="*/ 56 w 395"/>
              <a:gd name="T81" fmla="*/ 397 h 429"/>
              <a:gd name="T82" fmla="*/ 62 w 395"/>
              <a:gd name="T83" fmla="*/ 397 h 429"/>
              <a:gd name="T84" fmla="*/ 62 w 395"/>
              <a:gd name="T85" fmla="*/ 392 h 429"/>
              <a:gd name="T86" fmla="*/ 182 w 395"/>
              <a:gd name="T87" fmla="*/ 211 h 429"/>
              <a:gd name="T88" fmla="*/ 177 w 395"/>
              <a:gd name="T89" fmla="*/ 211 h 429"/>
              <a:gd name="T90" fmla="*/ 177 w 395"/>
              <a:gd name="T91" fmla="*/ 217 h 429"/>
              <a:gd name="T92" fmla="*/ 182 w 395"/>
              <a:gd name="T93" fmla="*/ 217 h 429"/>
              <a:gd name="T94" fmla="*/ 182 w 395"/>
              <a:gd name="T95" fmla="*/ 211 h 429"/>
              <a:gd name="T96" fmla="*/ 182 w 395"/>
              <a:gd name="T97" fmla="*/ 273 h 429"/>
              <a:gd name="T98" fmla="*/ 177 w 395"/>
              <a:gd name="T99" fmla="*/ 273 h 429"/>
              <a:gd name="T100" fmla="*/ 177 w 395"/>
              <a:gd name="T101" fmla="*/ 277 h 429"/>
              <a:gd name="T102" fmla="*/ 182 w 395"/>
              <a:gd name="T103" fmla="*/ 277 h 429"/>
              <a:gd name="T104" fmla="*/ 182 w 395"/>
              <a:gd name="T105" fmla="*/ 273 h 429"/>
              <a:gd name="T106" fmla="*/ 243 w 395"/>
              <a:gd name="T107" fmla="*/ 211 h 429"/>
              <a:gd name="T108" fmla="*/ 237 w 395"/>
              <a:gd name="T109" fmla="*/ 211 h 429"/>
              <a:gd name="T110" fmla="*/ 237 w 395"/>
              <a:gd name="T111" fmla="*/ 217 h 429"/>
              <a:gd name="T112" fmla="*/ 243 w 395"/>
              <a:gd name="T113" fmla="*/ 217 h 429"/>
              <a:gd name="T114" fmla="*/ 243 w 395"/>
              <a:gd name="T115" fmla="*/ 211 h 429"/>
              <a:gd name="T116" fmla="*/ 243 w 395"/>
              <a:gd name="T117" fmla="*/ 273 h 429"/>
              <a:gd name="T118" fmla="*/ 237 w 395"/>
              <a:gd name="T119" fmla="*/ 273 h 429"/>
              <a:gd name="T120" fmla="*/ 237 w 395"/>
              <a:gd name="T121" fmla="*/ 277 h 429"/>
              <a:gd name="T122" fmla="*/ 243 w 395"/>
              <a:gd name="T123" fmla="*/ 277 h 429"/>
              <a:gd name="T124" fmla="*/ 243 w 395"/>
              <a:gd name="T125" fmla="*/ 27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29">
                <a:moveTo>
                  <a:pt x="299" y="151"/>
                </a:moveTo>
                <a:lnTo>
                  <a:pt x="299" y="429"/>
                </a:lnTo>
                <a:lnTo>
                  <a:pt x="242" y="429"/>
                </a:lnTo>
                <a:lnTo>
                  <a:pt x="242" y="333"/>
                </a:lnTo>
                <a:lnTo>
                  <a:pt x="181" y="333"/>
                </a:lnTo>
                <a:lnTo>
                  <a:pt x="181" y="429"/>
                </a:lnTo>
                <a:lnTo>
                  <a:pt x="121" y="429"/>
                </a:lnTo>
                <a:lnTo>
                  <a:pt x="121" y="151"/>
                </a:lnTo>
                <a:lnTo>
                  <a:pt x="211" y="151"/>
                </a:lnTo>
                <a:lnTo>
                  <a:pt x="299" y="151"/>
                </a:lnTo>
                <a:moveTo>
                  <a:pt x="211" y="151"/>
                </a:moveTo>
                <a:lnTo>
                  <a:pt x="211" y="92"/>
                </a:lnTo>
                <a:lnTo>
                  <a:pt x="0" y="92"/>
                </a:lnTo>
                <a:lnTo>
                  <a:pt x="0" y="429"/>
                </a:lnTo>
                <a:moveTo>
                  <a:pt x="395" y="429"/>
                </a:moveTo>
                <a:lnTo>
                  <a:pt x="395" y="123"/>
                </a:lnTo>
                <a:lnTo>
                  <a:pt x="268" y="0"/>
                </a:lnTo>
                <a:lnTo>
                  <a:pt x="268" y="151"/>
                </a:lnTo>
                <a:moveTo>
                  <a:pt x="62" y="151"/>
                </a:moveTo>
                <a:lnTo>
                  <a:pt x="56" y="151"/>
                </a:lnTo>
                <a:lnTo>
                  <a:pt x="56" y="155"/>
                </a:lnTo>
                <a:lnTo>
                  <a:pt x="62" y="155"/>
                </a:lnTo>
                <a:lnTo>
                  <a:pt x="62" y="151"/>
                </a:lnTo>
                <a:moveTo>
                  <a:pt x="62" y="211"/>
                </a:moveTo>
                <a:lnTo>
                  <a:pt x="56" y="211"/>
                </a:lnTo>
                <a:lnTo>
                  <a:pt x="56" y="217"/>
                </a:lnTo>
                <a:lnTo>
                  <a:pt x="62" y="217"/>
                </a:lnTo>
                <a:lnTo>
                  <a:pt x="62" y="211"/>
                </a:lnTo>
                <a:moveTo>
                  <a:pt x="62" y="271"/>
                </a:moveTo>
                <a:lnTo>
                  <a:pt x="56" y="271"/>
                </a:lnTo>
                <a:lnTo>
                  <a:pt x="56" y="277"/>
                </a:lnTo>
                <a:lnTo>
                  <a:pt x="62" y="277"/>
                </a:lnTo>
                <a:lnTo>
                  <a:pt x="62" y="271"/>
                </a:lnTo>
                <a:moveTo>
                  <a:pt x="62" y="332"/>
                </a:moveTo>
                <a:lnTo>
                  <a:pt x="56" y="332"/>
                </a:lnTo>
                <a:lnTo>
                  <a:pt x="56" y="337"/>
                </a:lnTo>
                <a:lnTo>
                  <a:pt x="62" y="337"/>
                </a:lnTo>
                <a:lnTo>
                  <a:pt x="62" y="332"/>
                </a:lnTo>
                <a:moveTo>
                  <a:pt x="62" y="392"/>
                </a:moveTo>
                <a:lnTo>
                  <a:pt x="56" y="392"/>
                </a:lnTo>
                <a:lnTo>
                  <a:pt x="56" y="397"/>
                </a:lnTo>
                <a:lnTo>
                  <a:pt x="62" y="397"/>
                </a:lnTo>
                <a:lnTo>
                  <a:pt x="62" y="392"/>
                </a:lnTo>
                <a:moveTo>
                  <a:pt x="182" y="211"/>
                </a:moveTo>
                <a:lnTo>
                  <a:pt x="177" y="211"/>
                </a:lnTo>
                <a:lnTo>
                  <a:pt x="177" y="217"/>
                </a:lnTo>
                <a:lnTo>
                  <a:pt x="182" y="217"/>
                </a:lnTo>
                <a:lnTo>
                  <a:pt x="182" y="211"/>
                </a:lnTo>
                <a:moveTo>
                  <a:pt x="182" y="273"/>
                </a:moveTo>
                <a:lnTo>
                  <a:pt x="177" y="273"/>
                </a:lnTo>
                <a:lnTo>
                  <a:pt x="177" y="277"/>
                </a:lnTo>
                <a:lnTo>
                  <a:pt x="182" y="277"/>
                </a:lnTo>
                <a:lnTo>
                  <a:pt x="182" y="273"/>
                </a:lnTo>
                <a:moveTo>
                  <a:pt x="243" y="211"/>
                </a:moveTo>
                <a:lnTo>
                  <a:pt x="237" y="211"/>
                </a:lnTo>
                <a:lnTo>
                  <a:pt x="237" y="217"/>
                </a:lnTo>
                <a:lnTo>
                  <a:pt x="243" y="217"/>
                </a:lnTo>
                <a:lnTo>
                  <a:pt x="243" y="211"/>
                </a:lnTo>
                <a:moveTo>
                  <a:pt x="243" y="273"/>
                </a:moveTo>
                <a:lnTo>
                  <a:pt x="237" y="273"/>
                </a:lnTo>
                <a:lnTo>
                  <a:pt x="237" y="277"/>
                </a:lnTo>
                <a:lnTo>
                  <a:pt x="243" y="277"/>
                </a:lnTo>
                <a:lnTo>
                  <a:pt x="243" y="273"/>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4192">
              <a:defRPr/>
            </a:pPr>
            <a:endParaRPr lang="en-US" sz="1729">
              <a:solidFill>
                <a:srgbClr val="1A1A1A"/>
              </a:solidFill>
              <a:latin typeface="Segoe UI"/>
            </a:endParaRPr>
          </a:p>
        </p:txBody>
      </p:sp>
      <p:sp>
        <p:nvSpPr>
          <p:cNvPr id="35" name="arrow_6" title="Icon of two arrows pointing in opposite direction of each other">
            <a:extLst>
              <a:ext uri="{FF2B5EF4-FFF2-40B4-BE49-F238E27FC236}">
                <a16:creationId xmlns:a16="http://schemas.microsoft.com/office/drawing/2014/main" id="{9D0EFFDC-06F8-4D72-8DC8-5804448E2208}"/>
              </a:ext>
            </a:extLst>
          </p:cNvPr>
          <p:cNvSpPr>
            <a:spLocks noChangeAspect="1" noEditPoints="1"/>
          </p:cNvSpPr>
          <p:nvPr/>
        </p:nvSpPr>
        <p:spPr bwMode="auto">
          <a:xfrm>
            <a:off x="4795849" y="3434573"/>
            <a:ext cx="268889" cy="252554"/>
          </a:xfrm>
          <a:custGeom>
            <a:avLst/>
            <a:gdLst>
              <a:gd name="T0" fmla="*/ 162 w 214"/>
              <a:gd name="T1" fmla="*/ 0 h 201"/>
              <a:gd name="T2" fmla="*/ 214 w 214"/>
              <a:gd name="T3" fmla="*/ 53 h 201"/>
              <a:gd name="T4" fmla="*/ 162 w 214"/>
              <a:gd name="T5" fmla="*/ 105 h 201"/>
              <a:gd name="T6" fmla="*/ 214 w 214"/>
              <a:gd name="T7" fmla="*/ 53 h 201"/>
              <a:gd name="T8" fmla="*/ 0 w 214"/>
              <a:gd name="T9" fmla="*/ 53 h 201"/>
              <a:gd name="T10" fmla="*/ 52 w 214"/>
              <a:gd name="T11" fmla="*/ 96 h 201"/>
              <a:gd name="T12" fmla="*/ 0 w 214"/>
              <a:gd name="T13" fmla="*/ 148 h 201"/>
              <a:gd name="T14" fmla="*/ 52 w 214"/>
              <a:gd name="T15" fmla="*/ 201 h 201"/>
              <a:gd name="T16" fmla="*/ 0 w 214"/>
              <a:gd name="T17" fmla="*/ 148 h 201"/>
              <a:gd name="T18" fmla="*/ 214 w 214"/>
              <a:gd name="T19" fmla="*/ 14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4" h="201">
                <a:moveTo>
                  <a:pt x="162" y="0"/>
                </a:moveTo>
                <a:lnTo>
                  <a:pt x="214" y="53"/>
                </a:lnTo>
                <a:lnTo>
                  <a:pt x="162" y="105"/>
                </a:lnTo>
                <a:moveTo>
                  <a:pt x="214" y="53"/>
                </a:moveTo>
                <a:lnTo>
                  <a:pt x="0" y="53"/>
                </a:lnTo>
                <a:moveTo>
                  <a:pt x="52" y="96"/>
                </a:moveTo>
                <a:lnTo>
                  <a:pt x="0" y="148"/>
                </a:lnTo>
                <a:lnTo>
                  <a:pt x="52" y="201"/>
                </a:lnTo>
                <a:moveTo>
                  <a:pt x="0" y="148"/>
                </a:moveTo>
                <a:lnTo>
                  <a:pt x="214" y="148"/>
                </a:lnTo>
              </a:path>
            </a:pathLst>
          </a:custGeom>
          <a:noFill/>
          <a:ln w="15875" cap="sq">
            <a:solidFill>
              <a:schemeClr val="tx1"/>
            </a:solidFill>
            <a:prstDash val="solid"/>
            <a:miter lim="800000"/>
            <a:headEnd/>
            <a:tailEnd/>
          </a:ln>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lin ang="5400000" scaled="1"/>
              </a:gradFill>
              <a:latin typeface="Segoe UI"/>
            </a:endParaRPr>
          </a:p>
        </p:txBody>
      </p:sp>
      <p:sp>
        <p:nvSpPr>
          <p:cNvPr id="36" name="ChatBot_F08B" title="Icon of a robotic chat bubble with a smiley face">
            <a:extLst>
              <a:ext uri="{FF2B5EF4-FFF2-40B4-BE49-F238E27FC236}">
                <a16:creationId xmlns:a16="http://schemas.microsoft.com/office/drawing/2014/main" id="{D038B65F-D4DF-463F-BC6A-02D2F5F47EDA}"/>
              </a:ext>
            </a:extLst>
          </p:cNvPr>
          <p:cNvSpPr>
            <a:spLocks noChangeAspect="1" noEditPoints="1"/>
          </p:cNvSpPr>
          <p:nvPr/>
        </p:nvSpPr>
        <p:spPr bwMode="auto">
          <a:xfrm>
            <a:off x="6347229" y="3242555"/>
            <a:ext cx="427269" cy="551879"/>
          </a:xfrm>
          <a:custGeom>
            <a:avLst/>
            <a:gdLst>
              <a:gd name="T0" fmla="*/ 871 w 2742"/>
              <a:gd name="T1" fmla="*/ 1541 h 3541"/>
              <a:gd name="T2" fmla="*/ 871 w 2742"/>
              <a:gd name="T3" fmla="*/ 1791 h 3541"/>
              <a:gd name="T4" fmla="*/ 1871 w 2742"/>
              <a:gd name="T5" fmla="*/ 1541 h 3541"/>
              <a:gd name="T6" fmla="*/ 1871 w 2742"/>
              <a:gd name="T7" fmla="*/ 1791 h 3541"/>
              <a:gd name="T8" fmla="*/ 0 w 2742"/>
              <a:gd name="T9" fmla="*/ 1541 h 3541"/>
              <a:gd name="T10" fmla="*/ 0 w 2742"/>
              <a:gd name="T11" fmla="*/ 2041 h 3541"/>
              <a:gd name="T12" fmla="*/ 2742 w 2742"/>
              <a:gd name="T13" fmla="*/ 1541 h 3541"/>
              <a:gd name="T14" fmla="*/ 2742 w 2742"/>
              <a:gd name="T15" fmla="*/ 2041 h 3541"/>
              <a:gd name="T16" fmla="*/ 1371 w 2742"/>
              <a:gd name="T17" fmla="*/ 339 h 3541"/>
              <a:gd name="T18" fmla="*/ 1371 w 2742"/>
              <a:gd name="T19" fmla="*/ 916 h 3541"/>
              <a:gd name="T20" fmla="*/ 1121 w 2742"/>
              <a:gd name="T21" fmla="*/ 2916 h 3541"/>
              <a:gd name="T22" fmla="*/ 1121 w 2742"/>
              <a:gd name="T23" fmla="*/ 3541 h 3541"/>
              <a:gd name="T24" fmla="*/ 1809 w 2742"/>
              <a:gd name="T25" fmla="*/ 2916 h 3541"/>
              <a:gd name="T26" fmla="*/ 2371 w 2742"/>
              <a:gd name="T27" fmla="*/ 2916 h 3541"/>
              <a:gd name="T28" fmla="*/ 2621 w 2742"/>
              <a:gd name="T29" fmla="*/ 2666 h 3541"/>
              <a:gd name="T30" fmla="*/ 2621 w 2742"/>
              <a:gd name="T31" fmla="*/ 1166 h 3541"/>
              <a:gd name="T32" fmla="*/ 2371 w 2742"/>
              <a:gd name="T33" fmla="*/ 916 h 3541"/>
              <a:gd name="T34" fmla="*/ 371 w 2742"/>
              <a:gd name="T35" fmla="*/ 916 h 3541"/>
              <a:gd name="T36" fmla="*/ 121 w 2742"/>
              <a:gd name="T37" fmla="*/ 1166 h 3541"/>
              <a:gd name="T38" fmla="*/ 121 w 2742"/>
              <a:gd name="T39" fmla="*/ 2666 h 3541"/>
              <a:gd name="T40" fmla="*/ 371 w 2742"/>
              <a:gd name="T41" fmla="*/ 2916 h 3541"/>
              <a:gd name="T42" fmla="*/ 1121 w 2742"/>
              <a:gd name="T43" fmla="*/ 2916 h 3541"/>
              <a:gd name="T44" fmla="*/ 1371 w 2742"/>
              <a:gd name="T45" fmla="*/ 0 h 3541"/>
              <a:gd name="T46" fmla="*/ 1205 w 2742"/>
              <a:gd name="T47" fmla="*/ 166 h 3541"/>
              <a:gd name="T48" fmla="*/ 1371 w 2742"/>
              <a:gd name="T49" fmla="*/ 332 h 3541"/>
              <a:gd name="T50" fmla="*/ 1537 w 2742"/>
              <a:gd name="T51" fmla="*/ 166 h 3541"/>
              <a:gd name="T52" fmla="*/ 1371 w 2742"/>
              <a:gd name="T53" fmla="*/ 0 h 3541"/>
              <a:gd name="T54" fmla="*/ 746 w 2742"/>
              <a:gd name="T55" fmla="*/ 2157 h 3541"/>
              <a:gd name="T56" fmla="*/ 1996 w 2742"/>
              <a:gd name="T57" fmla="*/ 2157 h 3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42" h="3541">
                <a:moveTo>
                  <a:pt x="871" y="1541"/>
                </a:moveTo>
                <a:cubicBezTo>
                  <a:pt x="871" y="1791"/>
                  <a:pt x="871" y="1791"/>
                  <a:pt x="871" y="1791"/>
                </a:cubicBezTo>
                <a:moveTo>
                  <a:pt x="1871" y="1541"/>
                </a:moveTo>
                <a:cubicBezTo>
                  <a:pt x="1871" y="1791"/>
                  <a:pt x="1871" y="1791"/>
                  <a:pt x="1871" y="1791"/>
                </a:cubicBezTo>
                <a:moveTo>
                  <a:pt x="0" y="1541"/>
                </a:moveTo>
                <a:cubicBezTo>
                  <a:pt x="0" y="2041"/>
                  <a:pt x="0" y="2041"/>
                  <a:pt x="0" y="2041"/>
                </a:cubicBezTo>
                <a:moveTo>
                  <a:pt x="2742" y="1541"/>
                </a:moveTo>
                <a:cubicBezTo>
                  <a:pt x="2742" y="2041"/>
                  <a:pt x="2742" y="2041"/>
                  <a:pt x="2742" y="2041"/>
                </a:cubicBezTo>
                <a:moveTo>
                  <a:pt x="1371" y="339"/>
                </a:moveTo>
                <a:cubicBezTo>
                  <a:pt x="1371" y="916"/>
                  <a:pt x="1371" y="916"/>
                  <a:pt x="1371" y="916"/>
                </a:cubicBezTo>
                <a:moveTo>
                  <a:pt x="1121" y="2916"/>
                </a:moveTo>
                <a:cubicBezTo>
                  <a:pt x="1121" y="3541"/>
                  <a:pt x="1121" y="3541"/>
                  <a:pt x="1121" y="3541"/>
                </a:cubicBezTo>
                <a:cubicBezTo>
                  <a:pt x="1809" y="2916"/>
                  <a:pt x="1809" y="2916"/>
                  <a:pt x="1809" y="2916"/>
                </a:cubicBezTo>
                <a:cubicBezTo>
                  <a:pt x="2371" y="2916"/>
                  <a:pt x="2371" y="2916"/>
                  <a:pt x="2371" y="2916"/>
                </a:cubicBezTo>
                <a:cubicBezTo>
                  <a:pt x="2509" y="2916"/>
                  <a:pt x="2621" y="2804"/>
                  <a:pt x="2621" y="2666"/>
                </a:cubicBezTo>
                <a:cubicBezTo>
                  <a:pt x="2621" y="1166"/>
                  <a:pt x="2621" y="1166"/>
                  <a:pt x="2621" y="1166"/>
                </a:cubicBezTo>
                <a:cubicBezTo>
                  <a:pt x="2621" y="1028"/>
                  <a:pt x="2509" y="916"/>
                  <a:pt x="2371" y="916"/>
                </a:cubicBezTo>
                <a:cubicBezTo>
                  <a:pt x="371" y="916"/>
                  <a:pt x="371" y="916"/>
                  <a:pt x="371" y="916"/>
                </a:cubicBezTo>
                <a:cubicBezTo>
                  <a:pt x="233" y="916"/>
                  <a:pt x="121" y="1028"/>
                  <a:pt x="121" y="1166"/>
                </a:cubicBezTo>
                <a:cubicBezTo>
                  <a:pt x="121" y="2666"/>
                  <a:pt x="121" y="2666"/>
                  <a:pt x="121" y="2666"/>
                </a:cubicBezTo>
                <a:cubicBezTo>
                  <a:pt x="121" y="2804"/>
                  <a:pt x="233" y="2916"/>
                  <a:pt x="371" y="2916"/>
                </a:cubicBezTo>
                <a:lnTo>
                  <a:pt x="1121" y="2916"/>
                </a:lnTo>
                <a:close/>
                <a:moveTo>
                  <a:pt x="1371" y="0"/>
                </a:moveTo>
                <a:cubicBezTo>
                  <a:pt x="1279" y="0"/>
                  <a:pt x="1205" y="74"/>
                  <a:pt x="1205" y="166"/>
                </a:cubicBezTo>
                <a:cubicBezTo>
                  <a:pt x="1205" y="258"/>
                  <a:pt x="1279" y="332"/>
                  <a:pt x="1371" y="332"/>
                </a:cubicBezTo>
                <a:cubicBezTo>
                  <a:pt x="1463" y="332"/>
                  <a:pt x="1537" y="258"/>
                  <a:pt x="1537" y="166"/>
                </a:cubicBezTo>
                <a:cubicBezTo>
                  <a:pt x="1537" y="74"/>
                  <a:pt x="1463" y="0"/>
                  <a:pt x="1371" y="0"/>
                </a:cubicBezTo>
                <a:close/>
                <a:moveTo>
                  <a:pt x="746" y="2157"/>
                </a:moveTo>
                <a:cubicBezTo>
                  <a:pt x="1091" y="2502"/>
                  <a:pt x="1651" y="2502"/>
                  <a:pt x="1996" y="2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gradFill>
              <a:latin typeface="Segoe UI"/>
            </a:endParaRPr>
          </a:p>
        </p:txBody>
      </p:sp>
      <p:sp>
        <p:nvSpPr>
          <p:cNvPr id="38" name="server" title="Icon of a server tower">
            <a:extLst>
              <a:ext uri="{FF2B5EF4-FFF2-40B4-BE49-F238E27FC236}">
                <a16:creationId xmlns:a16="http://schemas.microsoft.com/office/drawing/2014/main" id="{AD3EE9E7-4323-45F9-B92C-C1114D3D8AE4}"/>
              </a:ext>
            </a:extLst>
          </p:cNvPr>
          <p:cNvSpPr>
            <a:spLocks noChangeAspect="1" noEditPoints="1"/>
          </p:cNvSpPr>
          <p:nvPr/>
        </p:nvSpPr>
        <p:spPr bwMode="auto">
          <a:xfrm>
            <a:off x="3116318" y="3193536"/>
            <a:ext cx="275389" cy="523068"/>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lin ang="5400000" scaled="1"/>
              </a:gradFill>
              <a:latin typeface="Segoe UI"/>
            </a:endParaRPr>
          </a:p>
        </p:txBody>
      </p:sp>
      <p:sp>
        <p:nvSpPr>
          <p:cNvPr id="22" name="arrow_6" title="Icon of two arrows pointing in opposite direction of each other">
            <a:extLst>
              <a:ext uri="{FF2B5EF4-FFF2-40B4-BE49-F238E27FC236}">
                <a16:creationId xmlns:a16="http://schemas.microsoft.com/office/drawing/2014/main" id="{5526B0F4-1BAC-46F1-B5FC-236AB85FE59E}"/>
              </a:ext>
            </a:extLst>
          </p:cNvPr>
          <p:cNvSpPr>
            <a:spLocks noChangeAspect="1" noEditPoints="1"/>
          </p:cNvSpPr>
          <p:nvPr/>
        </p:nvSpPr>
        <p:spPr bwMode="auto">
          <a:xfrm>
            <a:off x="2760833" y="3422202"/>
            <a:ext cx="268889" cy="252554"/>
          </a:xfrm>
          <a:custGeom>
            <a:avLst/>
            <a:gdLst>
              <a:gd name="T0" fmla="*/ 162 w 214"/>
              <a:gd name="T1" fmla="*/ 0 h 201"/>
              <a:gd name="T2" fmla="*/ 214 w 214"/>
              <a:gd name="T3" fmla="*/ 53 h 201"/>
              <a:gd name="T4" fmla="*/ 162 w 214"/>
              <a:gd name="T5" fmla="*/ 105 h 201"/>
              <a:gd name="T6" fmla="*/ 214 w 214"/>
              <a:gd name="T7" fmla="*/ 53 h 201"/>
              <a:gd name="T8" fmla="*/ 0 w 214"/>
              <a:gd name="T9" fmla="*/ 53 h 201"/>
              <a:gd name="T10" fmla="*/ 52 w 214"/>
              <a:gd name="T11" fmla="*/ 96 h 201"/>
              <a:gd name="T12" fmla="*/ 0 w 214"/>
              <a:gd name="T13" fmla="*/ 148 h 201"/>
              <a:gd name="T14" fmla="*/ 52 w 214"/>
              <a:gd name="T15" fmla="*/ 201 h 201"/>
              <a:gd name="T16" fmla="*/ 0 w 214"/>
              <a:gd name="T17" fmla="*/ 148 h 201"/>
              <a:gd name="T18" fmla="*/ 214 w 214"/>
              <a:gd name="T19" fmla="*/ 14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4" h="201">
                <a:moveTo>
                  <a:pt x="162" y="0"/>
                </a:moveTo>
                <a:lnTo>
                  <a:pt x="214" y="53"/>
                </a:lnTo>
                <a:lnTo>
                  <a:pt x="162" y="105"/>
                </a:lnTo>
                <a:moveTo>
                  <a:pt x="214" y="53"/>
                </a:moveTo>
                <a:lnTo>
                  <a:pt x="0" y="53"/>
                </a:lnTo>
                <a:moveTo>
                  <a:pt x="52" y="96"/>
                </a:moveTo>
                <a:lnTo>
                  <a:pt x="0" y="148"/>
                </a:lnTo>
                <a:lnTo>
                  <a:pt x="52" y="201"/>
                </a:lnTo>
                <a:moveTo>
                  <a:pt x="0" y="148"/>
                </a:moveTo>
                <a:lnTo>
                  <a:pt x="214" y="148"/>
                </a:lnTo>
              </a:path>
            </a:pathLst>
          </a:custGeom>
          <a:noFill/>
          <a:ln w="15875" cap="sq">
            <a:solidFill>
              <a:schemeClr val="tx1"/>
            </a:solidFill>
            <a:prstDash val="solid"/>
            <a:miter lim="800000"/>
            <a:headEnd/>
            <a:tailEnd/>
          </a:ln>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lin ang="5400000" scaled="1"/>
              </a:gradFill>
              <a:latin typeface="Segoe UI"/>
            </a:endParaRPr>
          </a:p>
        </p:txBody>
      </p:sp>
      <p:sp>
        <p:nvSpPr>
          <p:cNvPr id="23" name="arrow_6" title="Icon of two arrows pointing in opposite direction of each other">
            <a:extLst>
              <a:ext uri="{FF2B5EF4-FFF2-40B4-BE49-F238E27FC236}">
                <a16:creationId xmlns:a16="http://schemas.microsoft.com/office/drawing/2014/main" id="{E9788904-F4BB-49BA-A192-9CCB9F4C9DD3}"/>
              </a:ext>
            </a:extLst>
          </p:cNvPr>
          <p:cNvSpPr>
            <a:spLocks noChangeAspect="1" noEditPoints="1"/>
          </p:cNvSpPr>
          <p:nvPr/>
        </p:nvSpPr>
        <p:spPr bwMode="auto">
          <a:xfrm>
            <a:off x="6856832" y="3443497"/>
            <a:ext cx="268889" cy="252554"/>
          </a:xfrm>
          <a:custGeom>
            <a:avLst/>
            <a:gdLst>
              <a:gd name="T0" fmla="*/ 162 w 214"/>
              <a:gd name="T1" fmla="*/ 0 h 201"/>
              <a:gd name="T2" fmla="*/ 214 w 214"/>
              <a:gd name="T3" fmla="*/ 53 h 201"/>
              <a:gd name="T4" fmla="*/ 162 w 214"/>
              <a:gd name="T5" fmla="*/ 105 h 201"/>
              <a:gd name="T6" fmla="*/ 214 w 214"/>
              <a:gd name="T7" fmla="*/ 53 h 201"/>
              <a:gd name="T8" fmla="*/ 0 w 214"/>
              <a:gd name="T9" fmla="*/ 53 h 201"/>
              <a:gd name="T10" fmla="*/ 52 w 214"/>
              <a:gd name="T11" fmla="*/ 96 h 201"/>
              <a:gd name="T12" fmla="*/ 0 w 214"/>
              <a:gd name="T13" fmla="*/ 148 h 201"/>
              <a:gd name="T14" fmla="*/ 52 w 214"/>
              <a:gd name="T15" fmla="*/ 201 h 201"/>
              <a:gd name="T16" fmla="*/ 0 w 214"/>
              <a:gd name="T17" fmla="*/ 148 h 201"/>
              <a:gd name="T18" fmla="*/ 214 w 214"/>
              <a:gd name="T19" fmla="*/ 14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4" h="201">
                <a:moveTo>
                  <a:pt x="162" y="0"/>
                </a:moveTo>
                <a:lnTo>
                  <a:pt x="214" y="53"/>
                </a:lnTo>
                <a:lnTo>
                  <a:pt x="162" y="105"/>
                </a:lnTo>
                <a:moveTo>
                  <a:pt x="214" y="53"/>
                </a:moveTo>
                <a:lnTo>
                  <a:pt x="0" y="53"/>
                </a:lnTo>
                <a:moveTo>
                  <a:pt x="52" y="96"/>
                </a:moveTo>
                <a:lnTo>
                  <a:pt x="0" y="148"/>
                </a:lnTo>
                <a:lnTo>
                  <a:pt x="52" y="201"/>
                </a:lnTo>
                <a:moveTo>
                  <a:pt x="0" y="148"/>
                </a:moveTo>
                <a:lnTo>
                  <a:pt x="214" y="148"/>
                </a:lnTo>
              </a:path>
            </a:pathLst>
          </a:custGeom>
          <a:noFill/>
          <a:ln w="15875" cap="sq">
            <a:solidFill>
              <a:schemeClr val="tx1"/>
            </a:solidFill>
            <a:prstDash val="solid"/>
            <a:miter lim="800000"/>
            <a:headEnd/>
            <a:tailEnd/>
          </a:ln>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lin ang="5400000" scaled="1"/>
              </a:gradFill>
              <a:latin typeface="Segoe UI"/>
            </a:endParaRPr>
          </a:p>
        </p:txBody>
      </p:sp>
      <p:sp>
        <p:nvSpPr>
          <p:cNvPr id="24" name="arrow_6" title="Icon of two arrows pointing in opposite direction of each other">
            <a:extLst>
              <a:ext uri="{FF2B5EF4-FFF2-40B4-BE49-F238E27FC236}">
                <a16:creationId xmlns:a16="http://schemas.microsoft.com/office/drawing/2014/main" id="{DD9CC73A-BC67-4324-8C90-61558E531EF5}"/>
              </a:ext>
            </a:extLst>
          </p:cNvPr>
          <p:cNvSpPr>
            <a:spLocks noChangeAspect="1" noEditPoints="1"/>
          </p:cNvSpPr>
          <p:nvPr/>
        </p:nvSpPr>
        <p:spPr bwMode="auto">
          <a:xfrm>
            <a:off x="8898667" y="3464050"/>
            <a:ext cx="268889" cy="252554"/>
          </a:xfrm>
          <a:custGeom>
            <a:avLst/>
            <a:gdLst>
              <a:gd name="T0" fmla="*/ 162 w 214"/>
              <a:gd name="T1" fmla="*/ 0 h 201"/>
              <a:gd name="T2" fmla="*/ 214 w 214"/>
              <a:gd name="T3" fmla="*/ 53 h 201"/>
              <a:gd name="T4" fmla="*/ 162 w 214"/>
              <a:gd name="T5" fmla="*/ 105 h 201"/>
              <a:gd name="T6" fmla="*/ 214 w 214"/>
              <a:gd name="T7" fmla="*/ 53 h 201"/>
              <a:gd name="T8" fmla="*/ 0 w 214"/>
              <a:gd name="T9" fmla="*/ 53 h 201"/>
              <a:gd name="T10" fmla="*/ 52 w 214"/>
              <a:gd name="T11" fmla="*/ 96 h 201"/>
              <a:gd name="T12" fmla="*/ 0 w 214"/>
              <a:gd name="T13" fmla="*/ 148 h 201"/>
              <a:gd name="T14" fmla="*/ 52 w 214"/>
              <a:gd name="T15" fmla="*/ 201 h 201"/>
              <a:gd name="T16" fmla="*/ 0 w 214"/>
              <a:gd name="T17" fmla="*/ 148 h 201"/>
              <a:gd name="T18" fmla="*/ 214 w 214"/>
              <a:gd name="T19" fmla="*/ 14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4" h="201">
                <a:moveTo>
                  <a:pt x="162" y="0"/>
                </a:moveTo>
                <a:lnTo>
                  <a:pt x="214" y="53"/>
                </a:lnTo>
                <a:lnTo>
                  <a:pt x="162" y="105"/>
                </a:lnTo>
                <a:moveTo>
                  <a:pt x="214" y="53"/>
                </a:moveTo>
                <a:lnTo>
                  <a:pt x="0" y="53"/>
                </a:lnTo>
                <a:moveTo>
                  <a:pt x="52" y="96"/>
                </a:moveTo>
                <a:lnTo>
                  <a:pt x="0" y="148"/>
                </a:lnTo>
                <a:lnTo>
                  <a:pt x="52" y="201"/>
                </a:lnTo>
                <a:moveTo>
                  <a:pt x="0" y="148"/>
                </a:moveTo>
                <a:lnTo>
                  <a:pt x="214" y="148"/>
                </a:lnTo>
              </a:path>
            </a:pathLst>
          </a:custGeom>
          <a:noFill/>
          <a:ln w="15875" cap="sq">
            <a:solidFill>
              <a:schemeClr val="tx1"/>
            </a:solidFill>
            <a:prstDash val="solid"/>
            <a:miter lim="800000"/>
            <a:headEnd/>
            <a:tailEnd/>
          </a:ln>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lin ang="5400000" scaled="1"/>
              </a:gradFill>
              <a:latin typeface="Segoe UI"/>
            </a:endParaRPr>
          </a:p>
        </p:txBody>
      </p:sp>
      <p:sp>
        <p:nvSpPr>
          <p:cNvPr id="26" name="cloud" title="Icon of a cloud">
            <a:extLst>
              <a:ext uri="{FF2B5EF4-FFF2-40B4-BE49-F238E27FC236}">
                <a16:creationId xmlns:a16="http://schemas.microsoft.com/office/drawing/2014/main" id="{6D119B24-D58F-4654-B577-9A324BBCB382}"/>
              </a:ext>
            </a:extLst>
          </p:cNvPr>
          <p:cNvSpPr>
            <a:spLocks noChangeAspect="1"/>
          </p:cNvSpPr>
          <p:nvPr/>
        </p:nvSpPr>
        <p:spPr bwMode="auto">
          <a:xfrm>
            <a:off x="9255514" y="3372035"/>
            <a:ext cx="541624" cy="345067"/>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5875" cap="sq">
            <a:solidFill>
              <a:schemeClr val="tx1"/>
            </a:solidFill>
            <a:prstDash val="solid"/>
            <a:miter lim="800000"/>
            <a:headEnd/>
            <a:tailEnd/>
          </a:ln>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gradFill>
              <a:latin typeface="Segoe UI"/>
            </a:endParaRPr>
          </a:p>
        </p:txBody>
      </p:sp>
      <p:sp>
        <p:nvSpPr>
          <p:cNvPr id="27" name="CellPhone_E8EA" title="Icon of a cellphone">
            <a:extLst>
              <a:ext uri="{FF2B5EF4-FFF2-40B4-BE49-F238E27FC236}">
                <a16:creationId xmlns:a16="http://schemas.microsoft.com/office/drawing/2014/main" id="{4DBC139F-40C0-4573-A355-E0E9E9828911}"/>
              </a:ext>
            </a:extLst>
          </p:cNvPr>
          <p:cNvSpPr>
            <a:spLocks noChangeAspect="1" noEditPoints="1"/>
          </p:cNvSpPr>
          <p:nvPr/>
        </p:nvSpPr>
        <p:spPr bwMode="auto">
          <a:xfrm>
            <a:off x="2443238" y="3352700"/>
            <a:ext cx="215146" cy="358519"/>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4192">
              <a:defRPr/>
            </a:pPr>
            <a:endParaRPr lang="en-US" sz="882">
              <a:gradFill>
                <a:gsLst>
                  <a:gs pos="0">
                    <a:srgbClr val="505050"/>
                  </a:gs>
                  <a:gs pos="100000">
                    <a:srgbClr val="505050"/>
                  </a:gs>
                </a:gsLst>
              </a:gradFill>
              <a:latin typeface="Segoe UI"/>
            </a:endParaRPr>
          </a:p>
        </p:txBody>
      </p:sp>
      <p:sp>
        <p:nvSpPr>
          <p:cNvPr id="40" name="Freeform: Shape 39">
            <a:extLst>
              <a:ext uri="{FF2B5EF4-FFF2-40B4-BE49-F238E27FC236}">
                <a16:creationId xmlns:a16="http://schemas.microsoft.com/office/drawing/2014/main" id="{9A93BD02-669C-4352-B9C4-64E206126ABB}"/>
              </a:ext>
            </a:extLst>
          </p:cNvPr>
          <p:cNvSpPr/>
          <p:nvPr/>
        </p:nvSpPr>
        <p:spPr bwMode="auto">
          <a:xfrm>
            <a:off x="7195187" y="3269478"/>
            <a:ext cx="785874" cy="550185"/>
          </a:xfrm>
          <a:custGeom>
            <a:avLst/>
            <a:gdLst>
              <a:gd name="connsiteX0" fmla="*/ 207358 w 785985"/>
              <a:gd name="connsiteY0" fmla="*/ 0 h 550263"/>
              <a:gd name="connsiteX1" fmla="*/ 317734 w 785985"/>
              <a:gd name="connsiteY1" fmla="*/ 45719 h 550263"/>
              <a:gd name="connsiteX2" fmla="*/ 328412 w 785985"/>
              <a:gd name="connsiteY2" fmla="*/ 61556 h 550263"/>
              <a:gd name="connsiteX3" fmla="*/ 333007 w 785985"/>
              <a:gd name="connsiteY3" fmla="*/ 54740 h 550263"/>
              <a:gd name="connsiteX4" fmla="*/ 426206 w 785985"/>
              <a:gd name="connsiteY4" fmla="*/ 16136 h 550263"/>
              <a:gd name="connsiteX5" fmla="*/ 519405 w 785985"/>
              <a:gd name="connsiteY5" fmla="*/ 54740 h 550263"/>
              <a:gd name="connsiteX6" fmla="*/ 543682 w 785985"/>
              <a:gd name="connsiteY6" fmla="*/ 90747 h 550263"/>
              <a:gd name="connsiteX7" fmla="*/ 547648 w 785985"/>
              <a:gd name="connsiteY7" fmla="*/ 88073 h 550263"/>
              <a:gd name="connsiteX8" fmla="*/ 614426 w 785985"/>
              <a:gd name="connsiteY8" fmla="*/ 74591 h 550263"/>
              <a:gd name="connsiteX9" fmla="*/ 785985 w 785985"/>
              <a:gd name="connsiteY9" fmla="*/ 246150 h 550263"/>
              <a:gd name="connsiteX10" fmla="*/ 614426 w 785985"/>
              <a:gd name="connsiteY10" fmla="*/ 417709 h 550263"/>
              <a:gd name="connsiteX11" fmla="*/ 578645 w 785985"/>
              <a:gd name="connsiteY11" fmla="*/ 412299 h 550263"/>
              <a:gd name="connsiteX12" fmla="*/ 562213 w 785985"/>
              <a:gd name="connsiteY12" fmla="*/ 436671 h 550263"/>
              <a:gd name="connsiteX13" fmla="*/ 469014 w 785985"/>
              <a:gd name="connsiteY13" fmla="*/ 475275 h 550263"/>
              <a:gd name="connsiteX14" fmla="*/ 420387 w 785985"/>
              <a:gd name="connsiteY14" fmla="*/ 465458 h 550263"/>
              <a:gd name="connsiteX15" fmla="*/ 390833 w 785985"/>
              <a:gd name="connsiteY15" fmla="*/ 509293 h 550263"/>
              <a:gd name="connsiteX16" fmla="*/ 291922 w 785985"/>
              <a:gd name="connsiteY16" fmla="*/ 550263 h 550263"/>
              <a:gd name="connsiteX17" fmla="*/ 163034 w 785985"/>
              <a:gd name="connsiteY17" fmla="*/ 464831 h 550263"/>
              <a:gd name="connsiteX18" fmla="*/ 161963 w 785985"/>
              <a:gd name="connsiteY18" fmla="*/ 459526 h 550263"/>
              <a:gd name="connsiteX19" fmla="*/ 135168 w 785985"/>
              <a:gd name="connsiteY19" fmla="*/ 464936 h 550263"/>
              <a:gd name="connsiteX20" fmla="*/ 0 w 785985"/>
              <a:gd name="connsiteY20" fmla="*/ 329768 h 550263"/>
              <a:gd name="connsiteX21" fmla="*/ 39590 w 785985"/>
              <a:gd name="connsiteY21" fmla="*/ 234190 h 550263"/>
              <a:gd name="connsiteX22" fmla="*/ 64083 w 785985"/>
              <a:gd name="connsiteY22" fmla="*/ 217676 h 550263"/>
              <a:gd name="connsiteX23" fmla="*/ 63529 w 785985"/>
              <a:gd name="connsiteY23" fmla="*/ 216854 h 550263"/>
              <a:gd name="connsiteX24" fmla="*/ 51263 w 785985"/>
              <a:gd name="connsiteY24" fmla="*/ 156095 h 550263"/>
              <a:gd name="connsiteX25" fmla="*/ 207358 w 785985"/>
              <a:gd name="connsiteY25" fmla="*/ 0 h 550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5985" h="550263">
                <a:moveTo>
                  <a:pt x="207358" y="0"/>
                </a:moveTo>
                <a:cubicBezTo>
                  <a:pt x="250463" y="0"/>
                  <a:pt x="289487" y="17471"/>
                  <a:pt x="317734" y="45719"/>
                </a:cubicBezTo>
                <a:lnTo>
                  <a:pt x="328412" y="61556"/>
                </a:lnTo>
                <a:lnTo>
                  <a:pt x="333007" y="54740"/>
                </a:lnTo>
                <a:cubicBezTo>
                  <a:pt x="356859" y="30888"/>
                  <a:pt x="389810" y="16136"/>
                  <a:pt x="426206" y="16136"/>
                </a:cubicBezTo>
                <a:cubicBezTo>
                  <a:pt x="462603" y="16136"/>
                  <a:pt x="495553" y="30888"/>
                  <a:pt x="519405" y="54740"/>
                </a:cubicBezTo>
                <a:lnTo>
                  <a:pt x="543682" y="90747"/>
                </a:lnTo>
                <a:lnTo>
                  <a:pt x="547648" y="88073"/>
                </a:lnTo>
                <a:cubicBezTo>
                  <a:pt x="568173" y="79392"/>
                  <a:pt x="590739" y="74591"/>
                  <a:pt x="614426" y="74591"/>
                </a:cubicBezTo>
                <a:cubicBezTo>
                  <a:pt x="709175" y="74591"/>
                  <a:pt x="785985" y="151401"/>
                  <a:pt x="785985" y="246150"/>
                </a:cubicBezTo>
                <a:cubicBezTo>
                  <a:pt x="785985" y="340899"/>
                  <a:pt x="709175" y="417709"/>
                  <a:pt x="614426" y="417709"/>
                </a:cubicBezTo>
                <a:lnTo>
                  <a:pt x="578645" y="412299"/>
                </a:lnTo>
                <a:lnTo>
                  <a:pt x="562213" y="436671"/>
                </a:lnTo>
                <a:cubicBezTo>
                  <a:pt x="538362" y="460523"/>
                  <a:pt x="505411" y="475275"/>
                  <a:pt x="469014" y="475275"/>
                </a:cubicBezTo>
                <a:lnTo>
                  <a:pt x="420387" y="465458"/>
                </a:lnTo>
                <a:lnTo>
                  <a:pt x="390833" y="509293"/>
                </a:lnTo>
                <a:cubicBezTo>
                  <a:pt x="365519" y="534607"/>
                  <a:pt x="330549" y="550263"/>
                  <a:pt x="291922" y="550263"/>
                </a:cubicBezTo>
                <a:cubicBezTo>
                  <a:pt x="233982" y="550263"/>
                  <a:pt x="184269" y="515036"/>
                  <a:pt x="163034" y="464831"/>
                </a:cubicBezTo>
                <a:lnTo>
                  <a:pt x="161963" y="459526"/>
                </a:lnTo>
                <a:lnTo>
                  <a:pt x="135168" y="464936"/>
                </a:lnTo>
                <a:cubicBezTo>
                  <a:pt x="60517" y="464936"/>
                  <a:pt x="0" y="404419"/>
                  <a:pt x="0" y="329768"/>
                </a:cubicBezTo>
                <a:cubicBezTo>
                  <a:pt x="0" y="292443"/>
                  <a:pt x="15129" y="258651"/>
                  <a:pt x="39590" y="234190"/>
                </a:cubicBezTo>
                <a:lnTo>
                  <a:pt x="64083" y="217676"/>
                </a:lnTo>
                <a:lnTo>
                  <a:pt x="63529" y="216854"/>
                </a:lnTo>
                <a:cubicBezTo>
                  <a:pt x="55631" y="198179"/>
                  <a:pt x="51263" y="177647"/>
                  <a:pt x="51263" y="156095"/>
                </a:cubicBezTo>
                <a:cubicBezTo>
                  <a:pt x="51263" y="69886"/>
                  <a:pt x="121149" y="0"/>
                  <a:pt x="207358" y="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gradFill>
              <a:latin typeface="Segoe UI"/>
            </a:endParaRPr>
          </a:p>
        </p:txBody>
      </p:sp>
      <p:pic>
        <p:nvPicPr>
          <p:cNvPr id="4" name="Picture 3">
            <a:extLst>
              <a:ext uri="{FF2B5EF4-FFF2-40B4-BE49-F238E27FC236}">
                <a16:creationId xmlns:a16="http://schemas.microsoft.com/office/drawing/2014/main" id="{98FF5916-2785-436B-B05A-DF118CEABDAD}"/>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Lst>
          </a:blip>
          <a:srcRect t="1" r="3781" b="9844"/>
          <a:stretch/>
        </p:blipFill>
        <p:spPr>
          <a:xfrm>
            <a:off x="7321770" y="3438045"/>
            <a:ext cx="532707" cy="170195"/>
          </a:xfrm>
          <a:prstGeom prst="rect">
            <a:avLst/>
          </a:prstGeom>
        </p:spPr>
      </p:pic>
      <p:sp>
        <p:nvSpPr>
          <p:cNvPr id="6" name="Title 5">
            <a:extLst>
              <a:ext uri="{FF2B5EF4-FFF2-40B4-BE49-F238E27FC236}">
                <a16:creationId xmlns:a16="http://schemas.microsoft.com/office/drawing/2014/main" id="{3439F32F-04C8-44A9-8903-081158EAA648}"/>
              </a:ext>
            </a:extLst>
          </p:cNvPr>
          <p:cNvSpPr>
            <a:spLocks noGrp="1"/>
          </p:cNvSpPr>
          <p:nvPr>
            <p:ph type="title"/>
          </p:nvPr>
        </p:nvSpPr>
        <p:spPr>
          <a:xfrm>
            <a:off x="269240" y="289512"/>
            <a:ext cx="11655840" cy="732464"/>
          </a:xfrm>
        </p:spPr>
        <p:txBody>
          <a:bodyPr/>
          <a:lstStyle/>
          <a:p>
            <a:r>
              <a:rPr lang="en-US" dirty="0"/>
              <a:t>Integration scenarios</a:t>
            </a:r>
            <a:endParaRPr lang="nl-NL" dirty="0"/>
          </a:p>
        </p:txBody>
      </p:sp>
    </p:spTree>
    <p:extLst>
      <p:ext uri="{BB962C8B-B14F-4D97-AF65-F5344CB8AC3E}">
        <p14:creationId xmlns:p14="http://schemas.microsoft.com/office/powerpoint/2010/main" val="1918093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fade">
                                      <p:cBhvr>
                                        <p:cTn id="33" dur="500"/>
                                        <p:tgtEl>
                                          <p:spTgt spid="3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fade">
                                      <p:cBhvr>
                                        <p:cTn id="36" dur="500"/>
                                        <p:tgtEl>
                                          <p:spTgt spid="3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animEffect transition="in" filter="fade">
                                      <p:cBhvr>
                                        <p:cTn id="39" dur="500"/>
                                        <p:tgtEl>
                                          <p:spTgt spid="35"/>
                                        </p:tgtEl>
                                      </p:cBhvr>
                                    </p:animEffect>
                                  </p:childTnLst>
                                </p:cTn>
                              </p:par>
                              <p:par>
                                <p:cTn id="40" presetID="9" presetClass="emph" presetSubtype="0" grpId="1" nodeType="withEffect">
                                  <p:stCondLst>
                                    <p:cond delay="0"/>
                                  </p:stCondLst>
                                  <p:childTnLst>
                                    <p:set>
                                      <p:cBhvr>
                                        <p:cTn id="41" dur="indefinite"/>
                                        <p:tgtEl>
                                          <p:spTgt spid="10"/>
                                        </p:tgtEl>
                                        <p:attrNameLst>
                                          <p:attrName>style.opacity</p:attrName>
                                        </p:attrNameLst>
                                      </p:cBhvr>
                                      <p:to>
                                        <p:strVal val="0.25"/>
                                      </p:to>
                                    </p:set>
                                    <p:animEffect filter="image" prLst="opacity: 0.25">
                                      <p:cBhvr rctx="IE">
                                        <p:cTn id="42" dur="indefinite"/>
                                        <p:tgtEl>
                                          <p:spTgt spid="10"/>
                                        </p:tgtEl>
                                      </p:cBhvr>
                                    </p:animEffect>
                                  </p:childTnLst>
                                </p:cTn>
                              </p:par>
                              <p:par>
                                <p:cTn id="43" presetID="9" presetClass="emph" presetSubtype="0" grpId="1" nodeType="withEffect">
                                  <p:stCondLst>
                                    <p:cond delay="0"/>
                                  </p:stCondLst>
                                  <p:childTnLst>
                                    <p:set>
                                      <p:cBhvr>
                                        <p:cTn id="44" dur="indefinite"/>
                                        <p:tgtEl>
                                          <p:spTgt spid="38"/>
                                        </p:tgtEl>
                                        <p:attrNameLst>
                                          <p:attrName>style.opacity</p:attrName>
                                        </p:attrNameLst>
                                      </p:cBhvr>
                                      <p:to>
                                        <p:strVal val="0.25"/>
                                      </p:to>
                                    </p:set>
                                    <p:animEffect filter="image" prLst="opacity: 0.25">
                                      <p:cBhvr rctx="IE">
                                        <p:cTn id="45" dur="indefinite"/>
                                        <p:tgtEl>
                                          <p:spTgt spid="38"/>
                                        </p:tgtEl>
                                      </p:cBhvr>
                                    </p:animEffect>
                                  </p:childTnLst>
                                </p:cTn>
                              </p:par>
                              <p:par>
                                <p:cTn id="46" presetID="9" presetClass="emph" presetSubtype="0" grpId="1" nodeType="withEffect">
                                  <p:stCondLst>
                                    <p:cond delay="0"/>
                                  </p:stCondLst>
                                  <p:childTnLst>
                                    <p:set>
                                      <p:cBhvr>
                                        <p:cTn id="47" dur="indefinite"/>
                                        <p:tgtEl>
                                          <p:spTgt spid="22"/>
                                        </p:tgtEl>
                                        <p:attrNameLst>
                                          <p:attrName>style.opacity</p:attrName>
                                        </p:attrNameLst>
                                      </p:cBhvr>
                                      <p:to>
                                        <p:strVal val="0.25"/>
                                      </p:to>
                                    </p:set>
                                    <p:animEffect filter="image" prLst="opacity: 0.25">
                                      <p:cBhvr rctx="IE">
                                        <p:cTn id="48" dur="indefinite"/>
                                        <p:tgtEl>
                                          <p:spTgt spid="22"/>
                                        </p:tgtEl>
                                      </p:cBhvr>
                                    </p:animEffect>
                                  </p:childTnLst>
                                </p:cTn>
                              </p:par>
                              <p:par>
                                <p:cTn id="49" presetID="9" presetClass="emph" presetSubtype="0" grpId="1" nodeType="withEffect">
                                  <p:stCondLst>
                                    <p:cond delay="0"/>
                                  </p:stCondLst>
                                  <p:childTnLst>
                                    <p:set>
                                      <p:cBhvr>
                                        <p:cTn id="50" dur="indefinite"/>
                                        <p:tgtEl>
                                          <p:spTgt spid="27"/>
                                        </p:tgtEl>
                                        <p:attrNameLst>
                                          <p:attrName>style.opacity</p:attrName>
                                        </p:attrNameLst>
                                      </p:cBhvr>
                                      <p:to>
                                        <p:strVal val="0.25"/>
                                      </p:to>
                                    </p:set>
                                    <p:animEffect filter="image" prLst="opacity: 0.25">
                                      <p:cBhvr rctx="IE">
                                        <p:cTn id="51" dur="indefinite"/>
                                        <p:tgtEl>
                                          <p:spTgt spid="27"/>
                                        </p:tgtEl>
                                      </p:cBhvr>
                                    </p:animEffect>
                                  </p:childTnLst>
                                </p:cTn>
                              </p:par>
                              <p:par>
                                <p:cTn id="52" presetID="9" presetClass="emph" presetSubtype="0" grpId="1" nodeType="withEffect">
                                  <p:stCondLst>
                                    <p:cond delay="0"/>
                                  </p:stCondLst>
                                  <p:childTnLst>
                                    <p:set>
                                      <p:cBhvr>
                                        <p:cTn id="53" dur="indefinite"/>
                                        <p:tgtEl>
                                          <p:spTgt spid="13"/>
                                        </p:tgtEl>
                                        <p:attrNameLst>
                                          <p:attrName>style.opacity</p:attrName>
                                        </p:attrNameLst>
                                      </p:cBhvr>
                                      <p:to>
                                        <p:strVal val="0.25"/>
                                      </p:to>
                                    </p:set>
                                    <p:animEffect filter="image" prLst="opacity: 0.25">
                                      <p:cBhvr rctx="IE">
                                        <p:cTn id="54" dur="indefinite"/>
                                        <p:tgtEl>
                                          <p:spTgt spid="13"/>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1"/>
                                        </p:tgtEl>
                                        <p:attrNameLst>
                                          <p:attrName>style.visibility</p:attrName>
                                        </p:attrNameLst>
                                      </p:cBhvr>
                                      <p:to>
                                        <p:strVal val="visible"/>
                                      </p:to>
                                    </p:set>
                                    <p:animEffect transition="in" filter="fade">
                                      <p:cBhvr>
                                        <p:cTn id="59" dur="500"/>
                                        <p:tgtEl>
                                          <p:spTgt spid="11"/>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fade">
                                      <p:cBhvr>
                                        <p:cTn id="62" dur="500"/>
                                        <p:tgtEl>
                                          <p:spTgt spid="15"/>
                                        </p:tgtEl>
                                      </p:cBhvr>
                                    </p:animEffect>
                                  </p:childTnLst>
                                </p:cTn>
                              </p:par>
                              <p:par>
                                <p:cTn id="63" presetID="10" presetClass="entr" presetSubtype="0" fill="hold"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36"/>
                                        </p:tgtEl>
                                        <p:attrNameLst>
                                          <p:attrName>style.visibility</p:attrName>
                                        </p:attrNameLst>
                                      </p:cBhvr>
                                      <p:to>
                                        <p:strVal val="visible"/>
                                      </p:to>
                                    </p:set>
                                    <p:animEffect transition="in" filter="fade">
                                      <p:cBhvr>
                                        <p:cTn id="68" dur="500"/>
                                        <p:tgtEl>
                                          <p:spTgt spid="36"/>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fade">
                                      <p:cBhvr>
                                        <p:cTn id="71" dur="500"/>
                                        <p:tgtEl>
                                          <p:spTgt spid="23"/>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fade">
                                      <p:cBhvr>
                                        <p:cTn id="74" dur="500"/>
                                        <p:tgtEl>
                                          <p:spTgt spid="40"/>
                                        </p:tgtEl>
                                      </p:cBhvr>
                                    </p:animEffect>
                                  </p:childTnLst>
                                </p:cTn>
                              </p:par>
                              <p:par>
                                <p:cTn id="75" presetID="10" presetClass="entr" presetSubtype="0" fill="hold" nodeType="withEffect">
                                  <p:stCondLst>
                                    <p:cond delay="0"/>
                                  </p:stCondLst>
                                  <p:childTnLst>
                                    <p:set>
                                      <p:cBhvr>
                                        <p:cTn id="76" dur="1" fill="hold">
                                          <p:stCondLst>
                                            <p:cond delay="0"/>
                                          </p:stCondLst>
                                        </p:cTn>
                                        <p:tgtEl>
                                          <p:spTgt spid="4"/>
                                        </p:tgtEl>
                                        <p:attrNameLst>
                                          <p:attrName>style.visibility</p:attrName>
                                        </p:attrNameLst>
                                      </p:cBhvr>
                                      <p:to>
                                        <p:strVal val="visible"/>
                                      </p:to>
                                    </p:set>
                                    <p:animEffect transition="in" filter="fade">
                                      <p:cBhvr>
                                        <p:cTn id="77" dur="500"/>
                                        <p:tgtEl>
                                          <p:spTgt spid="4"/>
                                        </p:tgtEl>
                                      </p:cBhvr>
                                    </p:animEffect>
                                  </p:childTnLst>
                                </p:cTn>
                              </p:par>
                              <p:par>
                                <p:cTn id="78" presetID="9" presetClass="emph" presetSubtype="0" grpId="1" nodeType="withEffect">
                                  <p:stCondLst>
                                    <p:cond delay="0"/>
                                  </p:stCondLst>
                                  <p:childTnLst>
                                    <p:set>
                                      <p:cBhvr>
                                        <p:cTn id="79" dur="indefinite"/>
                                        <p:tgtEl>
                                          <p:spTgt spid="12"/>
                                        </p:tgtEl>
                                        <p:attrNameLst>
                                          <p:attrName>style.opacity</p:attrName>
                                        </p:attrNameLst>
                                      </p:cBhvr>
                                      <p:to>
                                        <p:strVal val="0.25"/>
                                      </p:to>
                                    </p:set>
                                    <p:animEffect filter="image" prLst="opacity: 0.25">
                                      <p:cBhvr rctx="IE">
                                        <p:cTn id="80" dur="indefinite"/>
                                        <p:tgtEl>
                                          <p:spTgt spid="12"/>
                                        </p:tgtEl>
                                      </p:cBhvr>
                                    </p:animEffect>
                                  </p:childTnLst>
                                </p:cTn>
                              </p:par>
                              <p:par>
                                <p:cTn id="81" presetID="9" presetClass="emph" presetSubtype="0" nodeType="withEffect">
                                  <p:stCondLst>
                                    <p:cond delay="0"/>
                                  </p:stCondLst>
                                  <p:childTnLst>
                                    <p:set>
                                      <p:cBhvr>
                                        <p:cTn id="82" dur="indefinite"/>
                                        <p:tgtEl>
                                          <p:spTgt spid="19"/>
                                        </p:tgtEl>
                                        <p:attrNameLst>
                                          <p:attrName>style.opacity</p:attrName>
                                        </p:attrNameLst>
                                      </p:cBhvr>
                                      <p:to>
                                        <p:strVal val="0.25"/>
                                      </p:to>
                                    </p:set>
                                    <p:animEffect filter="image" prLst="opacity: 0.25">
                                      <p:cBhvr rctx="IE">
                                        <p:cTn id="83" dur="indefinite"/>
                                        <p:tgtEl>
                                          <p:spTgt spid="19"/>
                                        </p:tgtEl>
                                      </p:cBhvr>
                                    </p:animEffect>
                                  </p:childTnLst>
                                </p:cTn>
                              </p:par>
                              <p:par>
                                <p:cTn id="84" presetID="9" presetClass="emph" presetSubtype="0" grpId="1" nodeType="withEffect">
                                  <p:stCondLst>
                                    <p:cond delay="0"/>
                                  </p:stCondLst>
                                  <p:childTnLst>
                                    <p:set>
                                      <p:cBhvr>
                                        <p:cTn id="85" dur="indefinite"/>
                                        <p:tgtEl>
                                          <p:spTgt spid="14"/>
                                        </p:tgtEl>
                                        <p:attrNameLst>
                                          <p:attrName>style.opacity</p:attrName>
                                        </p:attrNameLst>
                                      </p:cBhvr>
                                      <p:to>
                                        <p:strVal val="0.25"/>
                                      </p:to>
                                    </p:set>
                                    <p:animEffect filter="image" prLst="opacity: 0.25">
                                      <p:cBhvr rctx="IE">
                                        <p:cTn id="86" dur="indefinite"/>
                                        <p:tgtEl>
                                          <p:spTgt spid="14"/>
                                        </p:tgtEl>
                                      </p:cBhvr>
                                    </p:animEffect>
                                  </p:childTnLst>
                                </p:cTn>
                              </p:par>
                              <p:par>
                                <p:cTn id="87" presetID="9" presetClass="emph" presetSubtype="0" grpId="1" nodeType="withEffect">
                                  <p:stCondLst>
                                    <p:cond delay="0"/>
                                  </p:stCondLst>
                                  <p:childTnLst>
                                    <p:set>
                                      <p:cBhvr>
                                        <p:cTn id="88" dur="indefinite"/>
                                        <p:tgtEl>
                                          <p:spTgt spid="32"/>
                                        </p:tgtEl>
                                        <p:attrNameLst>
                                          <p:attrName>style.opacity</p:attrName>
                                        </p:attrNameLst>
                                      </p:cBhvr>
                                      <p:to>
                                        <p:strVal val="0.25"/>
                                      </p:to>
                                    </p:set>
                                    <p:animEffect filter="image" prLst="opacity: 0.25">
                                      <p:cBhvr rctx="IE">
                                        <p:cTn id="89" dur="indefinite"/>
                                        <p:tgtEl>
                                          <p:spTgt spid="32"/>
                                        </p:tgtEl>
                                      </p:cBhvr>
                                    </p:animEffect>
                                  </p:childTnLst>
                                </p:cTn>
                              </p:par>
                              <p:par>
                                <p:cTn id="90" presetID="9" presetClass="emph" presetSubtype="0" grpId="1" nodeType="withEffect">
                                  <p:stCondLst>
                                    <p:cond delay="0"/>
                                  </p:stCondLst>
                                  <p:childTnLst>
                                    <p:set>
                                      <p:cBhvr>
                                        <p:cTn id="91" dur="indefinite"/>
                                        <p:tgtEl>
                                          <p:spTgt spid="33"/>
                                        </p:tgtEl>
                                        <p:attrNameLst>
                                          <p:attrName>style.opacity</p:attrName>
                                        </p:attrNameLst>
                                      </p:cBhvr>
                                      <p:to>
                                        <p:strVal val="0.25"/>
                                      </p:to>
                                    </p:set>
                                    <p:animEffect filter="image" prLst="opacity: 0.25">
                                      <p:cBhvr rctx="IE">
                                        <p:cTn id="92" dur="indefinite"/>
                                        <p:tgtEl>
                                          <p:spTgt spid="33"/>
                                        </p:tgtEl>
                                      </p:cBhvr>
                                    </p:animEffect>
                                  </p:childTnLst>
                                </p:cTn>
                              </p:par>
                              <p:par>
                                <p:cTn id="93" presetID="9" presetClass="emph" presetSubtype="0" grpId="1" nodeType="withEffect">
                                  <p:stCondLst>
                                    <p:cond delay="0"/>
                                  </p:stCondLst>
                                  <p:childTnLst>
                                    <p:set>
                                      <p:cBhvr>
                                        <p:cTn id="94" dur="indefinite"/>
                                        <p:tgtEl>
                                          <p:spTgt spid="35"/>
                                        </p:tgtEl>
                                        <p:attrNameLst>
                                          <p:attrName>style.opacity</p:attrName>
                                        </p:attrNameLst>
                                      </p:cBhvr>
                                      <p:to>
                                        <p:strVal val="0.25"/>
                                      </p:to>
                                    </p:set>
                                    <p:animEffect filter="image" prLst="opacity: 0.25">
                                      <p:cBhvr rctx="IE">
                                        <p:cTn id="95" dur="indefinite"/>
                                        <p:tgtEl>
                                          <p:spTgt spid="35"/>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9"/>
                                        </p:tgtEl>
                                        <p:attrNameLst>
                                          <p:attrName>style.visibility</p:attrName>
                                        </p:attrNameLst>
                                      </p:cBhvr>
                                      <p:to>
                                        <p:strVal val="visible"/>
                                      </p:to>
                                    </p:set>
                                    <p:animEffect transition="in" filter="fade">
                                      <p:cBhvr>
                                        <p:cTn id="100" dur="500"/>
                                        <p:tgtEl>
                                          <p:spTgt spid="9"/>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16"/>
                                        </p:tgtEl>
                                        <p:attrNameLst>
                                          <p:attrName>style.visibility</p:attrName>
                                        </p:attrNameLst>
                                      </p:cBhvr>
                                      <p:to>
                                        <p:strVal val="visible"/>
                                      </p:to>
                                    </p:set>
                                    <p:animEffect transition="in" filter="fade">
                                      <p:cBhvr>
                                        <p:cTn id="103" dur="500"/>
                                        <p:tgtEl>
                                          <p:spTgt spid="16"/>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8"/>
                                        </p:tgtEl>
                                        <p:attrNameLst>
                                          <p:attrName>style.visibility</p:attrName>
                                        </p:attrNameLst>
                                      </p:cBhvr>
                                      <p:to>
                                        <p:strVal val="visible"/>
                                      </p:to>
                                    </p:set>
                                    <p:animEffect transition="in" filter="fade">
                                      <p:cBhvr>
                                        <p:cTn id="106" dur="500"/>
                                        <p:tgtEl>
                                          <p:spTgt spid="28"/>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24"/>
                                        </p:tgtEl>
                                        <p:attrNameLst>
                                          <p:attrName>style.visibility</p:attrName>
                                        </p:attrNameLst>
                                      </p:cBhvr>
                                      <p:to>
                                        <p:strVal val="visible"/>
                                      </p:to>
                                    </p:set>
                                    <p:animEffect transition="in" filter="fade">
                                      <p:cBhvr>
                                        <p:cTn id="109" dur="500"/>
                                        <p:tgtEl>
                                          <p:spTgt spid="24"/>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26"/>
                                        </p:tgtEl>
                                        <p:attrNameLst>
                                          <p:attrName>style.visibility</p:attrName>
                                        </p:attrNameLst>
                                      </p:cBhvr>
                                      <p:to>
                                        <p:strVal val="visible"/>
                                      </p:to>
                                    </p:set>
                                    <p:animEffect transition="in" filter="fade">
                                      <p:cBhvr>
                                        <p:cTn id="112" dur="500"/>
                                        <p:tgtEl>
                                          <p:spTgt spid="26"/>
                                        </p:tgtEl>
                                      </p:cBhvr>
                                    </p:animEffect>
                                  </p:childTnLst>
                                </p:cTn>
                              </p:par>
                              <p:par>
                                <p:cTn id="113" presetID="10" presetClass="entr" presetSubtype="0" fill="hold" nodeType="withEffect">
                                  <p:stCondLst>
                                    <p:cond delay="0"/>
                                  </p:stCondLst>
                                  <p:childTnLst>
                                    <p:set>
                                      <p:cBhvr>
                                        <p:cTn id="114" dur="1" fill="hold">
                                          <p:stCondLst>
                                            <p:cond delay="0"/>
                                          </p:stCondLst>
                                        </p:cTn>
                                        <p:tgtEl>
                                          <p:spTgt spid="17"/>
                                        </p:tgtEl>
                                        <p:attrNameLst>
                                          <p:attrName>style.visibility</p:attrName>
                                        </p:attrNameLst>
                                      </p:cBhvr>
                                      <p:to>
                                        <p:strVal val="visible"/>
                                      </p:to>
                                    </p:set>
                                    <p:animEffect transition="in" filter="fade">
                                      <p:cBhvr>
                                        <p:cTn id="115" dur="500"/>
                                        <p:tgtEl>
                                          <p:spTgt spid="17"/>
                                        </p:tgtEl>
                                      </p:cBhvr>
                                    </p:animEffect>
                                  </p:childTnLst>
                                </p:cTn>
                              </p:par>
                              <p:par>
                                <p:cTn id="116" presetID="9" presetClass="emph" presetSubtype="0" grpId="1" nodeType="withEffect">
                                  <p:stCondLst>
                                    <p:cond delay="0"/>
                                  </p:stCondLst>
                                  <p:childTnLst>
                                    <p:set>
                                      <p:cBhvr>
                                        <p:cTn id="117" dur="indefinite"/>
                                        <p:tgtEl>
                                          <p:spTgt spid="11"/>
                                        </p:tgtEl>
                                        <p:attrNameLst>
                                          <p:attrName>style.opacity</p:attrName>
                                        </p:attrNameLst>
                                      </p:cBhvr>
                                      <p:to>
                                        <p:strVal val="0.25"/>
                                      </p:to>
                                    </p:set>
                                    <p:animEffect filter="image" prLst="opacity: 0.25">
                                      <p:cBhvr rctx="IE">
                                        <p:cTn id="118" dur="indefinite"/>
                                        <p:tgtEl>
                                          <p:spTgt spid="11"/>
                                        </p:tgtEl>
                                      </p:cBhvr>
                                    </p:animEffect>
                                  </p:childTnLst>
                                </p:cTn>
                              </p:par>
                              <p:par>
                                <p:cTn id="119" presetID="9" presetClass="emph" presetSubtype="0" grpId="1" nodeType="withEffect">
                                  <p:stCondLst>
                                    <p:cond delay="0"/>
                                  </p:stCondLst>
                                  <p:childTnLst>
                                    <p:set>
                                      <p:cBhvr>
                                        <p:cTn id="120" dur="indefinite"/>
                                        <p:tgtEl>
                                          <p:spTgt spid="15"/>
                                        </p:tgtEl>
                                        <p:attrNameLst>
                                          <p:attrName>style.opacity</p:attrName>
                                        </p:attrNameLst>
                                      </p:cBhvr>
                                      <p:to>
                                        <p:strVal val="0.25"/>
                                      </p:to>
                                    </p:set>
                                    <p:animEffect filter="image" prLst="opacity: 0.25">
                                      <p:cBhvr rctx="IE">
                                        <p:cTn id="121" dur="indefinite"/>
                                        <p:tgtEl>
                                          <p:spTgt spid="15"/>
                                        </p:tgtEl>
                                      </p:cBhvr>
                                    </p:animEffect>
                                  </p:childTnLst>
                                </p:cTn>
                              </p:par>
                              <p:par>
                                <p:cTn id="122" presetID="9" presetClass="emph" presetSubtype="0" nodeType="withEffect">
                                  <p:stCondLst>
                                    <p:cond delay="0"/>
                                  </p:stCondLst>
                                  <p:childTnLst>
                                    <p:set>
                                      <p:cBhvr>
                                        <p:cTn id="123" dur="indefinite"/>
                                        <p:tgtEl>
                                          <p:spTgt spid="18"/>
                                        </p:tgtEl>
                                        <p:attrNameLst>
                                          <p:attrName>style.opacity</p:attrName>
                                        </p:attrNameLst>
                                      </p:cBhvr>
                                      <p:to>
                                        <p:strVal val="0.25"/>
                                      </p:to>
                                    </p:set>
                                    <p:animEffect filter="image" prLst="opacity: 0.25">
                                      <p:cBhvr rctx="IE">
                                        <p:cTn id="124" dur="indefinite"/>
                                        <p:tgtEl>
                                          <p:spTgt spid="18"/>
                                        </p:tgtEl>
                                      </p:cBhvr>
                                    </p:animEffect>
                                  </p:childTnLst>
                                </p:cTn>
                              </p:par>
                              <p:par>
                                <p:cTn id="125" presetID="9" presetClass="emph" presetSubtype="0" grpId="1" nodeType="withEffect">
                                  <p:stCondLst>
                                    <p:cond delay="0"/>
                                  </p:stCondLst>
                                  <p:childTnLst>
                                    <p:set>
                                      <p:cBhvr>
                                        <p:cTn id="126" dur="indefinite"/>
                                        <p:tgtEl>
                                          <p:spTgt spid="36"/>
                                        </p:tgtEl>
                                        <p:attrNameLst>
                                          <p:attrName>style.opacity</p:attrName>
                                        </p:attrNameLst>
                                      </p:cBhvr>
                                      <p:to>
                                        <p:strVal val="0.25"/>
                                      </p:to>
                                    </p:set>
                                    <p:animEffect filter="image" prLst="opacity: 0.25">
                                      <p:cBhvr rctx="IE">
                                        <p:cTn id="127" dur="indefinite"/>
                                        <p:tgtEl>
                                          <p:spTgt spid="36"/>
                                        </p:tgtEl>
                                      </p:cBhvr>
                                    </p:animEffect>
                                  </p:childTnLst>
                                </p:cTn>
                              </p:par>
                              <p:par>
                                <p:cTn id="128" presetID="9" presetClass="emph" presetSubtype="0" grpId="1" nodeType="withEffect">
                                  <p:stCondLst>
                                    <p:cond delay="0"/>
                                  </p:stCondLst>
                                  <p:childTnLst>
                                    <p:set>
                                      <p:cBhvr>
                                        <p:cTn id="129" dur="indefinite"/>
                                        <p:tgtEl>
                                          <p:spTgt spid="23"/>
                                        </p:tgtEl>
                                        <p:attrNameLst>
                                          <p:attrName>style.opacity</p:attrName>
                                        </p:attrNameLst>
                                      </p:cBhvr>
                                      <p:to>
                                        <p:strVal val="0.25"/>
                                      </p:to>
                                    </p:set>
                                    <p:animEffect filter="image" prLst="opacity: 0.25">
                                      <p:cBhvr rctx="IE">
                                        <p:cTn id="130" dur="indefinite"/>
                                        <p:tgtEl>
                                          <p:spTgt spid="23"/>
                                        </p:tgtEl>
                                      </p:cBhvr>
                                    </p:animEffect>
                                  </p:childTnLst>
                                </p:cTn>
                              </p:par>
                              <p:par>
                                <p:cTn id="131" presetID="9" presetClass="emph" presetSubtype="0" grpId="1" nodeType="withEffect">
                                  <p:stCondLst>
                                    <p:cond delay="0"/>
                                  </p:stCondLst>
                                  <p:childTnLst>
                                    <p:set>
                                      <p:cBhvr>
                                        <p:cTn id="132" dur="indefinite"/>
                                        <p:tgtEl>
                                          <p:spTgt spid="40"/>
                                        </p:tgtEl>
                                        <p:attrNameLst>
                                          <p:attrName>style.opacity</p:attrName>
                                        </p:attrNameLst>
                                      </p:cBhvr>
                                      <p:to>
                                        <p:strVal val="0.25"/>
                                      </p:to>
                                    </p:set>
                                    <p:animEffect filter="image" prLst="opacity: 0.25">
                                      <p:cBhvr rctx="IE">
                                        <p:cTn id="133" dur="indefinite"/>
                                        <p:tgtEl>
                                          <p:spTgt spid="40"/>
                                        </p:tgtEl>
                                      </p:cBhvr>
                                    </p:animEffect>
                                  </p:childTnLst>
                                </p:cTn>
                              </p:par>
                              <p:par>
                                <p:cTn id="134" presetID="9" presetClass="emph" presetSubtype="0" nodeType="withEffect">
                                  <p:stCondLst>
                                    <p:cond delay="0"/>
                                  </p:stCondLst>
                                  <p:childTnLst>
                                    <p:set>
                                      <p:cBhvr>
                                        <p:cTn id="135" dur="indefinite"/>
                                        <p:tgtEl>
                                          <p:spTgt spid="4"/>
                                        </p:tgtEl>
                                        <p:attrNameLst>
                                          <p:attrName>style.opacity</p:attrName>
                                        </p:attrNameLst>
                                      </p:cBhvr>
                                      <p:to>
                                        <p:strVal val="0.25"/>
                                      </p:to>
                                    </p:set>
                                    <p:animEffect filter="image" prLst="opacity: 0.25">
                                      <p:cBhvr rctx="IE">
                                        <p:cTn id="136" dur="indefinite"/>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0" grpId="1"/>
      <p:bldP spid="11" grpId="0"/>
      <p:bldP spid="11" grpId="1"/>
      <p:bldP spid="12" grpId="0"/>
      <p:bldP spid="12" grpId="1"/>
      <p:bldP spid="13" grpId="0" animBg="1"/>
      <p:bldP spid="13" grpId="1" animBg="1"/>
      <p:bldP spid="14" grpId="0" animBg="1"/>
      <p:bldP spid="14" grpId="1" animBg="1"/>
      <p:bldP spid="15" grpId="0" animBg="1"/>
      <p:bldP spid="15" grpId="1" animBg="1"/>
      <p:bldP spid="16" grpId="0" animBg="1"/>
      <p:bldP spid="28" grpId="0" animBg="1"/>
      <p:bldP spid="32" grpId="0" animBg="1"/>
      <p:bldP spid="32" grpId="1" animBg="1"/>
      <p:bldP spid="33" grpId="0" animBg="1"/>
      <p:bldP spid="33" grpId="1" animBg="1"/>
      <p:bldP spid="35" grpId="0" animBg="1"/>
      <p:bldP spid="35" grpId="1" animBg="1"/>
      <p:bldP spid="36" grpId="0" animBg="1"/>
      <p:bldP spid="36" grpId="1" animBg="1"/>
      <p:bldP spid="38" grpId="0" animBg="1"/>
      <p:bldP spid="38" grpId="1" animBg="1"/>
      <p:bldP spid="22" grpId="0" animBg="1"/>
      <p:bldP spid="22" grpId="1" animBg="1"/>
      <p:bldP spid="23" grpId="0" animBg="1"/>
      <p:bldP spid="23" grpId="1" animBg="1"/>
      <p:bldP spid="24" grpId="0" animBg="1"/>
      <p:bldP spid="26" grpId="0" animBg="1"/>
      <p:bldP spid="27" grpId="0" animBg="1"/>
      <p:bldP spid="27" grpId="1" animBg="1"/>
      <p:bldP spid="40" grpId="0" animBg="1"/>
      <p:bldP spid="40"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10">
            <a:extLst>
              <a:ext uri="{FF2B5EF4-FFF2-40B4-BE49-F238E27FC236}">
                <a16:creationId xmlns:a16="http://schemas.microsoft.com/office/drawing/2014/main" id="{6F8FB053-736E-43ED-A1F4-C55737F82CF2}"/>
              </a:ext>
            </a:extLst>
          </p:cNvPr>
          <p:cNvSpPr txBox="1"/>
          <p:nvPr/>
        </p:nvSpPr>
        <p:spPr>
          <a:xfrm>
            <a:off x="8130630" y="4254216"/>
            <a:ext cx="1804963" cy="699878"/>
          </a:xfrm>
          <a:prstGeom prst="rect">
            <a:avLst/>
          </a:prstGeom>
          <a:noFill/>
          <a:ln>
            <a:noFill/>
          </a:ln>
        </p:spPr>
        <p:txBody>
          <a:bodyPr wrap="square"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51" fontAlgn="base">
              <a:lnSpc>
                <a:spcPct val="90000"/>
              </a:lnSpc>
              <a:spcBef>
                <a:spcPct val="0"/>
              </a:spcBef>
              <a:spcAft>
                <a:spcPct val="0"/>
              </a:spcAft>
              <a:defRPr/>
            </a:pPr>
            <a:r>
              <a:rPr lang="en-US" sz="2200" spc="29">
                <a:gradFill>
                  <a:gsLst>
                    <a:gs pos="0">
                      <a:srgbClr val="1A1A1A"/>
                    </a:gs>
                    <a:gs pos="100000">
                      <a:srgbClr val="1A1A1A"/>
                    </a:gs>
                  </a:gsLst>
                  <a:lin ang="0" scaled="0"/>
                </a:gradFill>
                <a:latin typeface="Segoe UI"/>
                <a:cs typeface="Segoe UI" pitchFamily="34" charset="0"/>
              </a:rPr>
              <a:t>On-premises or cloud</a:t>
            </a:r>
          </a:p>
        </p:txBody>
      </p:sp>
      <p:sp>
        <p:nvSpPr>
          <p:cNvPr id="10" name="TextBox 10">
            <a:extLst>
              <a:ext uri="{FF2B5EF4-FFF2-40B4-BE49-F238E27FC236}">
                <a16:creationId xmlns:a16="http://schemas.microsoft.com/office/drawing/2014/main" id="{77EAA099-CE3C-42FB-827F-37C57AEEBC36}"/>
              </a:ext>
            </a:extLst>
          </p:cNvPr>
          <p:cNvSpPr txBox="1"/>
          <p:nvPr/>
        </p:nvSpPr>
        <p:spPr>
          <a:xfrm>
            <a:off x="1882788" y="4254216"/>
            <a:ext cx="2151733" cy="713811"/>
          </a:xfrm>
          <a:prstGeom prst="rect">
            <a:avLst/>
          </a:prstGeom>
          <a:noFill/>
          <a:ln>
            <a:noFill/>
          </a:ln>
        </p:spPr>
        <p:txBody>
          <a:bodyPr wrap="square"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51" fontAlgn="base">
              <a:lnSpc>
                <a:spcPct val="90000"/>
              </a:lnSpc>
              <a:spcBef>
                <a:spcPct val="0"/>
              </a:spcBef>
              <a:spcAft>
                <a:spcPct val="0"/>
              </a:spcAft>
              <a:defRPr/>
            </a:pPr>
            <a:r>
              <a:rPr lang="en-US" sz="2200" spc="29" dirty="0">
                <a:gradFill>
                  <a:gsLst>
                    <a:gs pos="0">
                      <a:srgbClr val="1A1A1A"/>
                    </a:gs>
                    <a:gs pos="100000">
                      <a:srgbClr val="1A1A1A"/>
                    </a:gs>
                  </a:gsLst>
                  <a:lin ang="0" scaled="0"/>
                </a:gradFill>
                <a:latin typeface="Segoe UI"/>
                <a:cs typeface="Segoe UI" pitchFamily="34" charset="0"/>
              </a:rPr>
              <a:t>Interfaces </a:t>
            </a:r>
            <a:br>
              <a:rPr lang="en-US" sz="2200" spc="29" dirty="0">
                <a:gradFill>
                  <a:gsLst>
                    <a:gs pos="0">
                      <a:srgbClr val="1A1A1A"/>
                    </a:gs>
                    <a:gs pos="100000">
                      <a:srgbClr val="1A1A1A"/>
                    </a:gs>
                  </a:gsLst>
                  <a:lin ang="0" scaled="0"/>
                </a:gradFill>
                <a:latin typeface="Segoe UI"/>
                <a:cs typeface="Segoe UI" pitchFamily="34" charset="0"/>
              </a:rPr>
            </a:br>
            <a:r>
              <a:rPr lang="en-US" sz="2200" spc="29" dirty="0">
                <a:gradFill>
                  <a:gsLst>
                    <a:gs pos="0">
                      <a:srgbClr val="1A1A1A"/>
                    </a:gs>
                    <a:gs pos="100000">
                      <a:srgbClr val="1A1A1A"/>
                    </a:gs>
                  </a:gsLst>
                  <a:lin ang="0" scaled="0"/>
                </a:gradFill>
                <a:latin typeface="Segoe UI"/>
                <a:cs typeface="Segoe UI" pitchFamily="34" charset="0"/>
              </a:rPr>
              <a:t>and APIs</a:t>
            </a:r>
          </a:p>
        </p:txBody>
      </p:sp>
      <p:sp>
        <p:nvSpPr>
          <p:cNvPr id="11" name="TextBox 10">
            <a:extLst>
              <a:ext uri="{FF2B5EF4-FFF2-40B4-BE49-F238E27FC236}">
                <a16:creationId xmlns:a16="http://schemas.microsoft.com/office/drawing/2014/main" id="{8B389930-A5B3-404B-9E30-2BFEF7AC36E7}"/>
              </a:ext>
            </a:extLst>
          </p:cNvPr>
          <p:cNvSpPr txBox="1"/>
          <p:nvPr/>
        </p:nvSpPr>
        <p:spPr>
          <a:xfrm>
            <a:off x="5956169" y="4254216"/>
            <a:ext cx="2151733" cy="1024558"/>
          </a:xfrm>
          <a:prstGeom prst="rect">
            <a:avLst/>
          </a:prstGeom>
          <a:noFill/>
          <a:ln>
            <a:noFill/>
          </a:ln>
        </p:spPr>
        <p:txBody>
          <a:bodyPr wrap="square"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51" fontAlgn="base">
              <a:lnSpc>
                <a:spcPct val="90000"/>
              </a:lnSpc>
              <a:spcBef>
                <a:spcPct val="0"/>
              </a:spcBef>
              <a:spcAft>
                <a:spcPct val="0"/>
              </a:spcAft>
              <a:defRPr/>
            </a:pPr>
            <a:r>
              <a:rPr lang="en-US" sz="2200" spc="29">
                <a:gradFill>
                  <a:gsLst>
                    <a:gs pos="0">
                      <a:srgbClr val="1A1A1A"/>
                    </a:gs>
                    <a:gs pos="100000">
                      <a:srgbClr val="1A1A1A"/>
                    </a:gs>
                  </a:gsLst>
                  <a:lin ang="0" scaled="0"/>
                </a:gradFill>
                <a:latin typeface="Segoe UI"/>
                <a:cs typeface="Segoe UI" pitchFamily="34" charset="0"/>
              </a:rPr>
              <a:t>Service-oriented and distributed</a:t>
            </a:r>
          </a:p>
        </p:txBody>
      </p:sp>
      <p:sp>
        <p:nvSpPr>
          <p:cNvPr id="12" name="TextBox 10">
            <a:extLst>
              <a:ext uri="{FF2B5EF4-FFF2-40B4-BE49-F238E27FC236}">
                <a16:creationId xmlns:a16="http://schemas.microsoft.com/office/drawing/2014/main" id="{D10E637A-BAA4-4D2B-B179-EAA3639A5861}"/>
              </a:ext>
            </a:extLst>
          </p:cNvPr>
          <p:cNvSpPr txBox="1"/>
          <p:nvPr/>
        </p:nvSpPr>
        <p:spPr>
          <a:xfrm>
            <a:off x="4019427" y="4254216"/>
            <a:ext cx="1850035" cy="713811"/>
          </a:xfrm>
          <a:prstGeom prst="rect">
            <a:avLst/>
          </a:prstGeom>
          <a:noFill/>
          <a:ln>
            <a:noFill/>
          </a:ln>
        </p:spPr>
        <p:txBody>
          <a:bodyPr wrap="square"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51" fontAlgn="base">
              <a:lnSpc>
                <a:spcPct val="90000"/>
              </a:lnSpc>
              <a:spcBef>
                <a:spcPct val="0"/>
              </a:spcBef>
              <a:spcAft>
                <a:spcPct val="0"/>
              </a:spcAft>
              <a:defRPr/>
            </a:pPr>
            <a:r>
              <a:rPr lang="en-US" sz="2200" spc="29">
                <a:gradFill>
                  <a:gsLst>
                    <a:gs pos="0">
                      <a:srgbClr val="1A1A1A"/>
                    </a:gs>
                    <a:gs pos="100000">
                      <a:srgbClr val="1A1A1A"/>
                    </a:gs>
                  </a:gsLst>
                  <a:lin ang="0" scaled="0"/>
                </a:gradFill>
                <a:latin typeface="Segoe UI"/>
                <a:cs typeface="Segoe UI" pitchFamily="34" charset="0"/>
              </a:rPr>
              <a:t>Data sources and formats</a:t>
            </a:r>
          </a:p>
        </p:txBody>
      </p:sp>
      <p:sp>
        <p:nvSpPr>
          <p:cNvPr id="13" name="Oval 12">
            <a:extLst>
              <a:ext uri="{FF2B5EF4-FFF2-40B4-BE49-F238E27FC236}">
                <a16:creationId xmlns:a16="http://schemas.microsoft.com/office/drawing/2014/main" id="{05BAF4FF-99D5-4433-B129-92B257B2CABA}"/>
              </a:ext>
            </a:extLst>
          </p:cNvPr>
          <p:cNvSpPr/>
          <p:nvPr/>
        </p:nvSpPr>
        <p:spPr bwMode="auto">
          <a:xfrm rot="16200000">
            <a:off x="2831902" y="4011259"/>
            <a:ext cx="126753" cy="126754"/>
          </a:xfrm>
          <a:prstGeom prst="ellipse">
            <a:avLst/>
          </a:prstGeom>
          <a:solidFill>
            <a:schemeClr val="tx2"/>
          </a:solidFill>
          <a:ln w="10795" cap="flat" cmpd="sng" algn="ctr">
            <a:solidFill>
              <a:schemeClr val="tx2"/>
            </a:solidFill>
            <a:prstDash val="solid"/>
            <a:headEnd type="none" w="med" len="med"/>
            <a:tailEnd type="none" w="med" len="med"/>
          </a:ln>
          <a:effectLst/>
        </p:spPr>
        <p:txBody>
          <a:bodyPr vert="horz" wrap="square" lIns="0" tIns="45706" rIns="0" bIns="45706" numCol="1" rtlCol="0" anchor="ctr" anchorCtr="0" compatLnSpc="1">
            <a:prstTxWarp prst="textNoShape">
              <a:avLst/>
            </a:prstTxWarp>
          </a:bodyPr>
          <a:lstStyle/>
          <a:p>
            <a:pPr algn="ctr" defTabSz="913751" fontAlgn="base">
              <a:spcBef>
                <a:spcPct val="0"/>
              </a:spcBef>
              <a:spcAft>
                <a:spcPct val="0"/>
              </a:spcAft>
              <a:defRPr/>
            </a:pPr>
            <a:endParaRPr lang="en-US" sz="1961" kern="0">
              <a:gradFill>
                <a:gsLst>
                  <a:gs pos="0">
                    <a:srgbClr val="FFFFFF"/>
                  </a:gs>
                  <a:gs pos="100000">
                    <a:srgbClr val="FFFFFF"/>
                  </a:gs>
                </a:gsLst>
                <a:lin ang="5400000" scaled="0"/>
              </a:gradFill>
              <a:latin typeface="Segoe UI Semilight"/>
            </a:endParaRPr>
          </a:p>
        </p:txBody>
      </p:sp>
      <p:sp>
        <p:nvSpPr>
          <p:cNvPr id="14" name="Oval 13">
            <a:extLst>
              <a:ext uri="{FF2B5EF4-FFF2-40B4-BE49-F238E27FC236}">
                <a16:creationId xmlns:a16="http://schemas.microsoft.com/office/drawing/2014/main" id="{428A1D24-20BB-4F5F-8691-39EF4EABAAA2}"/>
              </a:ext>
            </a:extLst>
          </p:cNvPr>
          <p:cNvSpPr/>
          <p:nvPr/>
        </p:nvSpPr>
        <p:spPr bwMode="auto">
          <a:xfrm rot="16200000">
            <a:off x="4877846" y="4011260"/>
            <a:ext cx="126753" cy="126754"/>
          </a:xfrm>
          <a:prstGeom prst="ellipse">
            <a:avLst/>
          </a:prstGeom>
          <a:solidFill>
            <a:schemeClr val="tx2"/>
          </a:solidFill>
          <a:ln w="10795" cap="flat" cmpd="sng" algn="ctr">
            <a:solidFill>
              <a:schemeClr val="tx2"/>
            </a:solidFill>
            <a:prstDash val="solid"/>
            <a:headEnd type="none" w="med" len="med"/>
            <a:tailEnd type="none" w="med" len="med"/>
          </a:ln>
          <a:effectLst/>
        </p:spPr>
        <p:txBody>
          <a:bodyPr vert="horz" wrap="square" lIns="0" tIns="45706" rIns="0" bIns="45706" numCol="1" rtlCol="0" anchor="ctr" anchorCtr="0" compatLnSpc="1">
            <a:prstTxWarp prst="textNoShape">
              <a:avLst/>
            </a:prstTxWarp>
          </a:bodyPr>
          <a:lstStyle/>
          <a:p>
            <a:pPr algn="ctr" defTabSz="913751" fontAlgn="base">
              <a:spcBef>
                <a:spcPct val="0"/>
              </a:spcBef>
              <a:spcAft>
                <a:spcPct val="0"/>
              </a:spcAft>
              <a:defRPr/>
            </a:pPr>
            <a:endParaRPr lang="en-US" sz="1961" kern="0">
              <a:gradFill>
                <a:gsLst>
                  <a:gs pos="0">
                    <a:srgbClr val="FFFFFF"/>
                  </a:gs>
                  <a:gs pos="100000">
                    <a:srgbClr val="FFFFFF"/>
                  </a:gs>
                </a:gsLst>
                <a:lin ang="5400000" scaled="0"/>
              </a:gradFill>
              <a:latin typeface="Segoe UI Semilight"/>
            </a:endParaRPr>
          </a:p>
        </p:txBody>
      </p:sp>
      <p:sp>
        <p:nvSpPr>
          <p:cNvPr id="15" name="Oval 14">
            <a:extLst>
              <a:ext uri="{FF2B5EF4-FFF2-40B4-BE49-F238E27FC236}">
                <a16:creationId xmlns:a16="http://schemas.microsoft.com/office/drawing/2014/main" id="{E891416B-4546-457D-AC4E-432C7D3104AE}"/>
              </a:ext>
            </a:extLst>
          </p:cNvPr>
          <p:cNvSpPr/>
          <p:nvPr/>
        </p:nvSpPr>
        <p:spPr bwMode="auto">
          <a:xfrm rot="16200000">
            <a:off x="6923791" y="4011260"/>
            <a:ext cx="126753" cy="126754"/>
          </a:xfrm>
          <a:prstGeom prst="ellipse">
            <a:avLst/>
          </a:prstGeom>
          <a:solidFill>
            <a:schemeClr val="tx2"/>
          </a:solidFill>
          <a:ln w="10795" cap="flat" cmpd="sng" algn="ctr">
            <a:solidFill>
              <a:schemeClr val="tx2"/>
            </a:solidFill>
            <a:prstDash val="solid"/>
            <a:headEnd type="none" w="med" len="med"/>
            <a:tailEnd type="none" w="med" len="med"/>
          </a:ln>
          <a:effectLst/>
        </p:spPr>
        <p:txBody>
          <a:bodyPr vert="horz" wrap="square" lIns="0" tIns="45706" rIns="0" bIns="45706" numCol="1" rtlCol="0" anchor="ctr" anchorCtr="0" compatLnSpc="1">
            <a:prstTxWarp prst="textNoShape">
              <a:avLst/>
            </a:prstTxWarp>
          </a:bodyPr>
          <a:lstStyle/>
          <a:p>
            <a:pPr algn="ctr" defTabSz="913751" fontAlgn="base">
              <a:spcBef>
                <a:spcPct val="0"/>
              </a:spcBef>
              <a:spcAft>
                <a:spcPct val="0"/>
              </a:spcAft>
              <a:defRPr/>
            </a:pPr>
            <a:endParaRPr lang="en-US" sz="1961" kern="0">
              <a:gradFill>
                <a:gsLst>
                  <a:gs pos="0">
                    <a:srgbClr val="FFFFFF"/>
                  </a:gs>
                  <a:gs pos="100000">
                    <a:srgbClr val="FFFFFF"/>
                  </a:gs>
                </a:gsLst>
                <a:lin ang="5400000" scaled="0"/>
              </a:gradFill>
              <a:latin typeface="Segoe UI Semilight"/>
            </a:endParaRPr>
          </a:p>
        </p:txBody>
      </p:sp>
      <p:sp>
        <p:nvSpPr>
          <p:cNvPr id="16" name="Oval 15">
            <a:extLst>
              <a:ext uri="{FF2B5EF4-FFF2-40B4-BE49-F238E27FC236}">
                <a16:creationId xmlns:a16="http://schemas.microsoft.com/office/drawing/2014/main" id="{EAFC0157-E33A-4BDC-87DE-0959361A17C6}"/>
              </a:ext>
            </a:extLst>
          </p:cNvPr>
          <p:cNvSpPr/>
          <p:nvPr/>
        </p:nvSpPr>
        <p:spPr bwMode="auto">
          <a:xfrm rot="16200000">
            <a:off x="8969736" y="4011261"/>
            <a:ext cx="126753" cy="126754"/>
          </a:xfrm>
          <a:prstGeom prst="ellipse">
            <a:avLst/>
          </a:prstGeom>
          <a:solidFill>
            <a:schemeClr val="tx2"/>
          </a:solidFill>
          <a:ln w="10795" cap="flat" cmpd="sng" algn="ctr">
            <a:solidFill>
              <a:schemeClr val="tx2"/>
            </a:solidFill>
            <a:prstDash val="solid"/>
            <a:headEnd type="none" w="med" len="med"/>
            <a:tailEnd type="none" w="med" len="med"/>
          </a:ln>
          <a:effectLst/>
        </p:spPr>
        <p:txBody>
          <a:bodyPr vert="horz" wrap="square" lIns="0" tIns="45706" rIns="0" bIns="45706" numCol="1" rtlCol="0" anchor="ctr" anchorCtr="0" compatLnSpc="1">
            <a:prstTxWarp prst="textNoShape">
              <a:avLst/>
            </a:prstTxWarp>
          </a:bodyPr>
          <a:lstStyle/>
          <a:p>
            <a:pPr algn="ctr" defTabSz="913751" fontAlgn="base">
              <a:spcBef>
                <a:spcPct val="0"/>
              </a:spcBef>
              <a:spcAft>
                <a:spcPct val="0"/>
              </a:spcAft>
              <a:defRPr/>
            </a:pPr>
            <a:endParaRPr lang="en-US" sz="1961" kern="0">
              <a:gradFill>
                <a:gsLst>
                  <a:gs pos="0">
                    <a:srgbClr val="FFFFFF"/>
                  </a:gs>
                  <a:gs pos="100000">
                    <a:srgbClr val="FFFFFF"/>
                  </a:gs>
                </a:gsLst>
                <a:lin ang="5400000" scaled="0"/>
              </a:gradFill>
              <a:latin typeface="Segoe UI Semilight"/>
            </a:endParaRPr>
          </a:p>
        </p:txBody>
      </p:sp>
      <p:cxnSp>
        <p:nvCxnSpPr>
          <p:cNvPr id="17" name="Straight Connector 16">
            <a:extLst>
              <a:ext uri="{FF2B5EF4-FFF2-40B4-BE49-F238E27FC236}">
                <a16:creationId xmlns:a16="http://schemas.microsoft.com/office/drawing/2014/main" id="{48DC68DF-6D51-490B-9505-A2FC7F078D22}"/>
              </a:ext>
            </a:extLst>
          </p:cNvPr>
          <p:cNvCxnSpPr>
            <a:cxnSpLocks/>
          </p:cNvCxnSpPr>
          <p:nvPr/>
        </p:nvCxnSpPr>
        <p:spPr>
          <a:xfrm>
            <a:off x="7139542" y="4077140"/>
            <a:ext cx="1755200" cy="0"/>
          </a:xfrm>
          <a:prstGeom prst="line">
            <a:avLst/>
          </a:prstGeom>
          <a:solidFill>
            <a:schemeClr val="tx2"/>
          </a:solidFill>
          <a:ln w="19050" cap="flat" cmpd="sng" algn="ctr">
            <a:solidFill>
              <a:schemeClr val="tx2"/>
            </a:solidFill>
            <a:prstDash val="dash"/>
            <a:miter lim="800000"/>
            <a:headEnd type="none"/>
            <a:tailEnd type="none"/>
          </a:ln>
          <a:effectLst/>
        </p:spPr>
      </p:cxnSp>
      <p:cxnSp>
        <p:nvCxnSpPr>
          <p:cNvPr id="18" name="Straight Connector 17">
            <a:extLst>
              <a:ext uri="{FF2B5EF4-FFF2-40B4-BE49-F238E27FC236}">
                <a16:creationId xmlns:a16="http://schemas.microsoft.com/office/drawing/2014/main" id="{ECE23BEE-622B-46F8-8456-0E62F3937928}"/>
              </a:ext>
            </a:extLst>
          </p:cNvPr>
          <p:cNvCxnSpPr>
            <a:cxnSpLocks/>
          </p:cNvCxnSpPr>
          <p:nvPr/>
        </p:nvCxnSpPr>
        <p:spPr>
          <a:xfrm>
            <a:off x="5086595" y="4077140"/>
            <a:ext cx="1755200" cy="0"/>
          </a:xfrm>
          <a:prstGeom prst="line">
            <a:avLst/>
          </a:prstGeom>
          <a:solidFill>
            <a:schemeClr val="tx2"/>
          </a:solidFill>
          <a:ln w="19050" cap="flat" cmpd="sng" algn="ctr">
            <a:solidFill>
              <a:schemeClr val="tx2"/>
            </a:solidFill>
            <a:prstDash val="dash"/>
            <a:miter lim="800000"/>
            <a:headEnd type="none"/>
            <a:tailEnd type="none"/>
          </a:ln>
          <a:effectLst/>
        </p:spPr>
      </p:cxnSp>
      <p:cxnSp>
        <p:nvCxnSpPr>
          <p:cNvPr id="19" name="Straight Connector 18">
            <a:extLst>
              <a:ext uri="{FF2B5EF4-FFF2-40B4-BE49-F238E27FC236}">
                <a16:creationId xmlns:a16="http://schemas.microsoft.com/office/drawing/2014/main" id="{4D6E45AB-1890-4581-A1BB-19077A0BF7ED}"/>
              </a:ext>
            </a:extLst>
          </p:cNvPr>
          <p:cNvCxnSpPr>
            <a:cxnSpLocks/>
          </p:cNvCxnSpPr>
          <p:nvPr/>
        </p:nvCxnSpPr>
        <p:spPr>
          <a:xfrm>
            <a:off x="3040649" y="4077140"/>
            <a:ext cx="1755200" cy="0"/>
          </a:xfrm>
          <a:prstGeom prst="line">
            <a:avLst/>
          </a:prstGeom>
          <a:solidFill>
            <a:schemeClr val="tx2"/>
          </a:solidFill>
          <a:ln w="19050" cap="flat" cmpd="sng" algn="ctr">
            <a:solidFill>
              <a:schemeClr val="tx2"/>
            </a:solidFill>
            <a:prstDash val="dash"/>
            <a:miter lim="800000"/>
            <a:headEnd type="none"/>
            <a:tailEnd type="none"/>
          </a:ln>
          <a:effectLst/>
        </p:spPr>
      </p:cxnSp>
      <p:sp>
        <p:nvSpPr>
          <p:cNvPr id="29" name="Touchscreen" title="Icon of a closed hand with one finger touching a screen">
            <a:extLst>
              <a:ext uri="{FF2B5EF4-FFF2-40B4-BE49-F238E27FC236}">
                <a16:creationId xmlns:a16="http://schemas.microsoft.com/office/drawing/2014/main" id="{650A71BA-D136-4487-83FB-430FB5EB15B4}"/>
              </a:ext>
            </a:extLst>
          </p:cNvPr>
          <p:cNvSpPr>
            <a:spLocks noChangeAspect="1" noEditPoints="1"/>
          </p:cNvSpPr>
          <p:nvPr/>
        </p:nvSpPr>
        <p:spPr bwMode="auto">
          <a:xfrm>
            <a:off x="2636681" y="3313158"/>
            <a:ext cx="574025" cy="538206"/>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algn="ctr" defTabSz="878559" fontAlgn="base">
              <a:defRPr/>
            </a:pPr>
            <a:endParaRPr lang="en-US" sz="1634">
              <a:gradFill>
                <a:gsLst>
                  <a:gs pos="0">
                    <a:srgbClr val="505050"/>
                  </a:gs>
                  <a:gs pos="100000">
                    <a:srgbClr val="505050"/>
                  </a:gs>
                </a:gsLst>
                <a:lin ang="5400000" scaled="1"/>
              </a:gradFill>
              <a:latin typeface="Segoe UI"/>
            </a:endParaRPr>
          </a:p>
        </p:txBody>
      </p:sp>
      <p:sp>
        <p:nvSpPr>
          <p:cNvPr id="30" name="Database_EFC7" title="Icon of a cylinder">
            <a:extLst>
              <a:ext uri="{FF2B5EF4-FFF2-40B4-BE49-F238E27FC236}">
                <a16:creationId xmlns:a16="http://schemas.microsoft.com/office/drawing/2014/main" id="{2EF6453E-F761-40DE-80D1-D3CF8896B389}"/>
              </a:ext>
            </a:extLst>
          </p:cNvPr>
          <p:cNvSpPr>
            <a:spLocks noChangeAspect="1" noEditPoints="1"/>
          </p:cNvSpPr>
          <p:nvPr/>
        </p:nvSpPr>
        <p:spPr bwMode="auto">
          <a:xfrm>
            <a:off x="4731541" y="3250745"/>
            <a:ext cx="415454" cy="558567"/>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algn="ctr" defTabSz="878559" fontAlgn="base">
              <a:defRPr/>
            </a:pPr>
            <a:endParaRPr lang="en-US" sz="1634">
              <a:solidFill>
                <a:srgbClr val="505050"/>
              </a:solidFill>
              <a:latin typeface="Segoe UI"/>
            </a:endParaRPr>
          </a:p>
        </p:txBody>
      </p:sp>
      <p:sp>
        <p:nvSpPr>
          <p:cNvPr id="31" name="server" title="Icon of a server tower">
            <a:extLst>
              <a:ext uri="{FF2B5EF4-FFF2-40B4-BE49-F238E27FC236}">
                <a16:creationId xmlns:a16="http://schemas.microsoft.com/office/drawing/2014/main" id="{239EA0C6-880C-4FB4-BC6F-C40757A087C9}"/>
              </a:ext>
            </a:extLst>
          </p:cNvPr>
          <p:cNvSpPr>
            <a:spLocks noChangeAspect="1" noEditPoints="1"/>
          </p:cNvSpPr>
          <p:nvPr/>
        </p:nvSpPr>
        <p:spPr bwMode="auto">
          <a:xfrm>
            <a:off x="8900679" y="3268021"/>
            <a:ext cx="280137" cy="532086"/>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lin ang="5400000" scaled="1"/>
              </a:gradFill>
              <a:latin typeface="Segoe UI"/>
            </a:endParaRPr>
          </a:p>
        </p:txBody>
      </p:sp>
      <p:sp>
        <p:nvSpPr>
          <p:cNvPr id="34" name="cloud" title="Icon of a cloud">
            <a:extLst>
              <a:ext uri="{FF2B5EF4-FFF2-40B4-BE49-F238E27FC236}">
                <a16:creationId xmlns:a16="http://schemas.microsoft.com/office/drawing/2014/main" id="{89532062-AEF0-4214-95A4-AD7573449D90}"/>
              </a:ext>
            </a:extLst>
          </p:cNvPr>
          <p:cNvSpPr>
            <a:spLocks noChangeAspect="1"/>
          </p:cNvSpPr>
          <p:nvPr/>
        </p:nvSpPr>
        <p:spPr bwMode="auto">
          <a:xfrm>
            <a:off x="9069274" y="3008091"/>
            <a:ext cx="538641" cy="343167"/>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solidFill>
            <a:schemeClr val="bg2"/>
          </a:solidFill>
          <a:ln w="15875" cap="sq">
            <a:solidFill>
              <a:schemeClr val="tx1"/>
            </a:solidFill>
            <a:prstDash val="solid"/>
            <a:miter lim="800000"/>
            <a:headEnd/>
            <a:tailEnd/>
          </a:ln>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gradFill>
              <a:latin typeface="Segoe UI"/>
            </a:endParaRPr>
          </a:p>
        </p:txBody>
      </p:sp>
      <p:sp>
        <p:nvSpPr>
          <p:cNvPr id="37" name="Relationship_F003" title="Icon of three boxes connected by lines">
            <a:extLst>
              <a:ext uri="{FF2B5EF4-FFF2-40B4-BE49-F238E27FC236}">
                <a16:creationId xmlns:a16="http://schemas.microsoft.com/office/drawing/2014/main" id="{92D55B28-3768-406F-B50A-2DC6B6115F21}"/>
              </a:ext>
            </a:extLst>
          </p:cNvPr>
          <p:cNvSpPr>
            <a:spLocks noChangeAspect="1" noEditPoints="1"/>
          </p:cNvSpPr>
          <p:nvPr/>
        </p:nvSpPr>
        <p:spPr bwMode="auto">
          <a:xfrm>
            <a:off x="6654470" y="3250215"/>
            <a:ext cx="606957" cy="567697"/>
          </a:xfrm>
          <a:custGeom>
            <a:avLst/>
            <a:gdLst>
              <a:gd name="T0" fmla="*/ 3230 w 4406"/>
              <a:gd name="T1" fmla="*/ 0 h 4121"/>
              <a:gd name="T2" fmla="*/ 4406 w 4406"/>
              <a:gd name="T3" fmla="*/ 0 h 4121"/>
              <a:gd name="T4" fmla="*/ 4406 w 4406"/>
              <a:gd name="T5" fmla="*/ 1176 h 4121"/>
              <a:gd name="T6" fmla="*/ 3230 w 4406"/>
              <a:gd name="T7" fmla="*/ 1176 h 4121"/>
              <a:gd name="T8" fmla="*/ 3230 w 4406"/>
              <a:gd name="T9" fmla="*/ 0 h 4121"/>
              <a:gd name="T10" fmla="*/ 3230 w 4406"/>
              <a:gd name="T11" fmla="*/ 4121 h 4121"/>
              <a:gd name="T12" fmla="*/ 4406 w 4406"/>
              <a:gd name="T13" fmla="*/ 4121 h 4121"/>
              <a:gd name="T14" fmla="*/ 4406 w 4406"/>
              <a:gd name="T15" fmla="*/ 2945 h 4121"/>
              <a:gd name="T16" fmla="*/ 3230 w 4406"/>
              <a:gd name="T17" fmla="*/ 2945 h 4121"/>
              <a:gd name="T18" fmla="*/ 3230 w 4406"/>
              <a:gd name="T19" fmla="*/ 4121 h 4121"/>
              <a:gd name="T20" fmla="*/ 0 w 4406"/>
              <a:gd name="T21" fmla="*/ 2653 h 4121"/>
              <a:gd name="T22" fmla="*/ 1175 w 4406"/>
              <a:gd name="T23" fmla="*/ 2653 h 4121"/>
              <a:gd name="T24" fmla="*/ 1175 w 4406"/>
              <a:gd name="T25" fmla="*/ 1477 h 4121"/>
              <a:gd name="T26" fmla="*/ 0 w 4406"/>
              <a:gd name="T27" fmla="*/ 1477 h 4121"/>
              <a:gd name="T28" fmla="*/ 0 w 4406"/>
              <a:gd name="T29" fmla="*/ 2653 h 4121"/>
              <a:gd name="T30" fmla="*/ 1176 w 4406"/>
              <a:gd name="T31" fmla="*/ 2062 h 4121"/>
              <a:gd name="T32" fmla="*/ 3230 w 4406"/>
              <a:gd name="T33" fmla="*/ 690 h 4121"/>
              <a:gd name="T34" fmla="*/ 3230 w 4406"/>
              <a:gd name="T35" fmla="*/ 3434 h 4121"/>
              <a:gd name="T36" fmla="*/ 1181 w 4406"/>
              <a:gd name="T37" fmla="*/ 2064 h 4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06" h="4121">
                <a:moveTo>
                  <a:pt x="3230" y="0"/>
                </a:moveTo>
                <a:lnTo>
                  <a:pt x="4406" y="0"/>
                </a:lnTo>
                <a:lnTo>
                  <a:pt x="4406" y="1176"/>
                </a:lnTo>
                <a:lnTo>
                  <a:pt x="3230" y="1176"/>
                </a:lnTo>
                <a:lnTo>
                  <a:pt x="3230" y="0"/>
                </a:lnTo>
                <a:moveTo>
                  <a:pt x="3230" y="4121"/>
                </a:moveTo>
                <a:lnTo>
                  <a:pt x="4406" y="4121"/>
                </a:lnTo>
                <a:lnTo>
                  <a:pt x="4406" y="2945"/>
                </a:lnTo>
                <a:lnTo>
                  <a:pt x="3230" y="2945"/>
                </a:lnTo>
                <a:lnTo>
                  <a:pt x="3230" y="4121"/>
                </a:lnTo>
                <a:moveTo>
                  <a:pt x="0" y="2653"/>
                </a:moveTo>
                <a:lnTo>
                  <a:pt x="1175" y="2653"/>
                </a:lnTo>
                <a:lnTo>
                  <a:pt x="1175" y="1477"/>
                </a:lnTo>
                <a:lnTo>
                  <a:pt x="0" y="1477"/>
                </a:lnTo>
                <a:lnTo>
                  <a:pt x="0" y="2653"/>
                </a:lnTo>
                <a:moveTo>
                  <a:pt x="1176" y="2062"/>
                </a:moveTo>
                <a:lnTo>
                  <a:pt x="3230" y="690"/>
                </a:lnTo>
                <a:moveTo>
                  <a:pt x="3230" y="3434"/>
                </a:moveTo>
                <a:lnTo>
                  <a:pt x="1181" y="206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algn="ctr" defTabSz="878559" fontAlgn="base">
              <a:defRPr/>
            </a:pPr>
            <a:endParaRPr lang="en-US" sz="865">
              <a:gradFill>
                <a:gsLst>
                  <a:gs pos="0">
                    <a:srgbClr val="505050"/>
                  </a:gs>
                  <a:gs pos="100000">
                    <a:srgbClr val="505050"/>
                  </a:gs>
                </a:gsLst>
                <a:lin ang="5400000" scaled="1"/>
              </a:gradFill>
              <a:latin typeface="Segoe UI"/>
            </a:endParaRPr>
          </a:p>
        </p:txBody>
      </p:sp>
      <p:sp>
        <p:nvSpPr>
          <p:cNvPr id="5" name="Title 4">
            <a:extLst>
              <a:ext uri="{FF2B5EF4-FFF2-40B4-BE49-F238E27FC236}">
                <a16:creationId xmlns:a16="http://schemas.microsoft.com/office/drawing/2014/main" id="{3866B44C-0FE4-432C-B997-FC63A418A1FD}"/>
              </a:ext>
            </a:extLst>
          </p:cNvPr>
          <p:cNvSpPr>
            <a:spLocks noGrp="1"/>
          </p:cNvSpPr>
          <p:nvPr>
            <p:ph type="title"/>
          </p:nvPr>
        </p:nvSpPr>
        <p:spPr>
          <a:xfrm>
            <a:off x="269240" y="289512"/>
            <a:ext cx="11655840" cy="732464"/>
          </a:xfrm>
        </p:spPr>
        <p:txBody>
          <a:bodyPr/>
          <a:lstStyle/>
          <a:p>
            <a:r>
              <a:rPr lang="en-US" dirty="0"/>
              <a:t>Integration challenges</a:t>
            </a:r>
            <a:endParaRPr lang="nl-NL" dirty="0"/>
          </a:p>
        </p:txBody>
      </p:sp>
    </p:spTree>
    <p:extLst>
      <p:ext uri="{BB962C8B-B14F-4D97-AF65-F5344CB8AC3E}">
        <p14:creationId xmlns:p14="http://schemas.microsoft.com/office/powerpoint/2010/main" val="296747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500"/>
                                        <p:tgtEl>
                                          <p:spTgt spid="30"/>
                                        </p:tgtEl>
                                      </p:cBhvr>
                                    </p:animEffect>
                                  </p:childTnLst>
                                </p:cTn>
                              </p:par>
                              <p:par>
                                <p:cTn id="25" presetID="10" presetClass="entr" presetSubtype="0"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9" presetClass="emph" presetSubtype="0" grpId="1" nodeType="withEffect">
                                  <p:stCondLst>
                                    <p:cond delay="0"/>
                                  </p:stCondLst>
                                  <p:childTnLst>
                                    <p:set>
                                      <p:cBhvr>
                                        <p:cTn id="29" dur="indefinite"/>
                                        <p:tgtEl>
                                          <p:spTgt spid="10"/>
                                        </p:tgtEl>
                                        <p:attrNameLst>
                                          <p:attrName>style.opacity</p:attrName>
                                        </p:attrNameLst>
                                      </p:cBhvr>
                                      <p:to>
                                        <p:strVal val="0.25"/>
                                      </p:to>
                                    </p:set>
                                    <p:animEffect filter="image" prLst="opacity: 0.25">
                                      <p:cBhvr rctx="IE">
                                        <p:cTn id="30" dur="indefinite"/>
                                        <p:tgtEl>
                                          <p:spTgt spid="10"/>
                                        </p:tgtEl>
                                      </p:cBhvr>
                                    </p:animEffect>
                                  </p:childTnLst>
                                </p:cTn>
                              </p:par>
                              <p:par>
                                <p:cTn id="31" presetID="9" presetClass="emph" presetSubtype="0" grpId="1" nodeType="withEffect">
                                  <p:stCondLst>
                                    <p:cond delay="0"/>
                                  </p:stCondLst>
                                  <p:childTnLst>
                                    <p:set>
                                      <p:cBhvr>
                                        <p:cTn id="32" dur="indefinite"/>
                                        <p:tgtEl>
                                          <p:spTgt spid="13"/>
                                        </p:tgtEl>
                                        <p:attrNameLst>
                                          <p:attrName>style.opacity</p:attrName>
                                        </p:attrNameLst>
                                      </p:cBhvr>
                                      <p:to>
                                        <p:strVal val="0.25"/>
                                      </p:to>
                                    </p:set>
                                    <p:animEffect filter="image" prLst="opacity: 0.25">
                                      <p:cBhvr rctx="IE">
                                        <p:cTn id="33" dur="indefinite"/>
                                        <p:tgtEl>
                                          <p:spTgt spid="13"/>
                                        </p:tgtEl>
                                      </p:cBhvr>
                                    </p:animEffect>
                                  </p:childTnLst>
                                </p:cTn>
                              </p:par>
                              <p:par>
                                <p:cTn id="34" presetID="9" presetClass="emph" presetSubtype="0" grpId="1" nodeType="withEffect">
                                  <p:stCondLst>
                                    <p:cond delay="0"/>
                                  </p:stCondLst>
                                  <p:childTnLst>
                                    <p:set>
                                      <p:cBhvr>
                                        <p:cTn id="35" dur="indefinite"/>
                                        <p:tgtEl>
                                          <p:spTgt spid="29"/>
                                        </p:tgtEl>
                                        <p:attrNameLst>
                                          <p:attrName>style.opacity</p:attrName>
                                        </p:attrNameLst>
                                      </p:cBhvr>
                                      <p:to>
                                        <p:strVal val="0.25"/>
                                      </p:to>
                                    </p:set>
                                    <p:animEffect filter="image" prLst="opacity: 0.25">
                                      <p:cBhvr rctx="IE">
                                        <p:cTn id="36" dur="indefinite"/>
                                        <p:tgtEl>
                                          <p:spTgt spid="29"/>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500"/>
                                        <p:tgtEl>
                                          <p:spTgt spid="1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fade">
                                      <p:cBhvr>
                                        <p:cTn id="47" dur="500"/>
                                        <p:tgtEl>
                                          <p:spTgt spid="37"/>
                                        </p:tgtEl>
                                      </p:cBhvr>
                                    </p:animEffect>
                                  </p:childTnLst>
                                </p:cTn>
                              </p:par>
                              <p:par>
                                <p:cTn id="48" presetID="10" presetClass="entr" presetSubtype="0" fill="hold" nodeType="with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childTnLst>
                                </p:cTn>
                              </p:par>
                              <p:par>
                                <p:cTn id="51" presetID="9" presetClass="emph" presetSubtype="0" grpId="1" nodeType="withEffect">
                                  <p:stCondLst>
                                    <p:cond delay="0"/>
                                  </p:stCondLst>
                                  <p:childTnLst>
                                    <p:set>
                                      <p:cBhvr>
                                        <p:cTn id="52" dur="indefinite"/>
                                        <p:tgtEl>
                                          <p:spTgt spid="12"/>
                                        </p:tgtEl>
                                        <p:attrNameLst>
                                          <p:attrName>style.opacity</p:attrName>
                                        </p:attrNameLst>
                                      </p:cBhvr>
                                      <p:to>
                                        <p:strVal val="0.25"/>
                                      </p:to>
                                    </p:set>
                                    <p:animEffect filter="image" prLst="opacity: 0.25">
                                      <p:cBhvr rctx="IE">
                                        <p:cTn id="53" dur="indefinite"/>
                                        <p:tgtEl>
                                          <p:spTgt spid="12"/>
                                        </p:tgtEl>
                                      </p:cBhvr>
                                    </p:animEffect>
                                  </p:childTnLst>
                                </p:cTn>
                              </p:par>
                              <p:par>
                                <p:cTn id="54" presetID="9" presetClass="emph" presetSubtype="0" grpId="1" nodeType="withEffect">
                                  <p:stCondLst>
                                    <p:cond delay="0"/>
                                  </p:stCondLst>
                                  <p:childTnLst>
                                    <p:set>
                                      <p:cBhvr>
                                        <p:cTn id="55" dur="indefinite"/>
                                        <p:tgtEl>
                                          <p:spTgt spid="14"/>
                                        </p:tgtEl>
                                        <p:attrNameLst>
                                          <p:attrName>style.opacity</p:attrName>
                                        </p:attrNameLst>
                                      </p:cBhvr>
                                      <p:to>
                                        <p:strVal val="0.25"/>
                                      </p:to>
                                    </p:set>
                                    <p:animEffect filter="image" prLst="opacity: 0.25">
                                      <p:cBhvr rctx="IE">
                                        <p:cTn id="56" dur="indefinite"/>
                                        <p:tgtEl>
                                          <p:spTgt spid="14"/>
                                        </p:tgtEl>
                                      </p:cBhvr>
                                    </p:animEffect>
                                  </p:childTnLst>
                                </p:cTn>
                              </p:par>
                              <p:par>
                                <p:cTn id="57" presetID="9" presetClass="emph" presetSubtype="0" grpId="1" nodeType="withEffect">
                                  <p:stCondLst>
                                    <p:cond delay="0"/>
                                  </p:stCondLst>
                                  <p:childTnLst>
                                    <p:set>
                                      <p:cBhvr>
                                        <p:cTn id="58" dur="indefinite"/>
                                        <p:tgtEl>
                                          <p:spTgt spid="30"/>
                                        </p:tgtEl>
                                        <p:attrNameLst>
                                          <p:attrName>style.opacity</p:attrName>
                                        </p:attrNameLst>
                                      </p:cBhvr>
                                      <p:to>
                                        <p:strVal val="0.25"/>
                                      </p:to>
                                    </p:set>
                                    <p:animEffect filter="image" prLst="opacity: 0.25">
                                      <p:cBhvr rctx="IE">
                                        <p:cTn id="59" dur="indefinite"/>
                                        <p:tgtEl>
                                          <p:spTgt spid="30"/>
                                        </p:tgtEl>
                                      </p:cBhvr>
                                    </p:animEffect>
                                  </p:childTnLst>
                                </p:cTn>
                              </p:par>
                              <p:par>
                                <p:cTn id="60" presetID="9" presetClass="emph" presetSubtype="0" nodeType="withEffect">
                                  <p:stCondLst>
                                    <p:cond delay="0"/>
                                  </p:stCondLst>
                                  <p:childTnLst>
                                    <p:set>
                                      <p:cBhvr>
                                        <p:cTn id="61" dur="indefinite"/>
                                        <p:tgtEl>
                                          <p:spTgt spid="19"/>
                                        </p:tgtEl>
                                        <p:attrNameLst>
                                          <p:attrName>style.opacity</p:attrName>
                                        </p:attrNameLst>
                                      </p:cBhvr>
                                      <p:to>
                                        <p:strVal val="0.25"/>
                                      </p:to>
                                    </p:set>
                                    <p:animEffect filter="image" prLst="opacity: 0.25">
                                      <p:cBhvr rctx="IE">
                                        <p:cTn id="62" dur="indefinite"/>
                                        <p:tgtEl>
                                          <p:spTgt spid="19"/>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fade">
                                      <p:cBhvr>
                                        <p:cTn id="70" dur="500"/>
                                        <p:tgtEl>
                                          <p:spTgt spid="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fade">
                                      <p:cBhvr>
                                        <p:cTn id="73" dur="500"/>
                                        <p:tgtEl>
                                          <p:spTgt spid="16"/>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1"/>
                                        </p:tgtEl>
                                        <p:attrNameLst>
                                          <p:attrName>style.visibility</p:attrName>
                                        </p:attrNameLst>
                                      </p:cBhvr>
                                      <p:to>
                                        <p:strVal val="visible"/>
                                      </p:to>
                                    </p:set>
                                    <p:animEffect transition="in" filter="fade">
                                      <p:cBhvr>
                                        <p:cTn id="76" dur="500"/>
                                        <p:tgtEl>
                                          <p:spTgt spid="31"/>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34"/>
                                        </p:tgtEl>
                                        <p:attrNameLst>
                                          <p:attrName>style.visibility</p:attrName>
                                        </p:attrNameLst>
                                      </p:cBhvr>
                                      <p:to>
                                        <p:strVal val="visible"/>
                                      </p:to>
                                    </p:set>
                                    <p:animEffect transition="in" filter="fade">
                                      <p:cBhvr>
                                        <p:cTn id="79" dur="500"/>
                                        <p:tgtEl>
                                          <p:spTgt spid="34"/>
                                        </p:tgtEl>
                                      </p:cBhvr>
                                    </p:animEffect>
                                  </p:childTnLst>
                                </p:cTn>
                              </p:par>
                              <p:par>
                                <p:cTn id="80" presetID="9" presetClass="emph" presetSubtype="0" grpId="1" nodeType="withEffect">
                                  <p:stCondLst>
                                    <p:cond delay="0"/>
                                  </p:stCondLst>
                                  <p:childTnLst>
                                    <p:set>
                                      <p:cBhvr>
                                        <p:cTn id="81" dur="indefinite"/>
                                        <p:tgtEl>
                                          <p:spTgt spid="11"/>
                                        </p:tgtEl>
                                        <p:attrNameLst>
                                          <p:attrName>style.opacity</p:attrName>
                                        </p:attrNameLst>
                                      </p:cBhvr>
                                      <p:to>
                                        <p:strVal val="0.25"/>
                                      </p:to>
                                    </p:set>
                                    <p:animEffect filter="image" prLst="opacity: 0.25">
                                      <p:cBhvr rctx="IE">
                                        <p:cTn id="82" dur="indefinite"/>
                                        <p:tgtEl>
                                          <p:spTgt spid="11"/>
                                        </p:tgtEl>
                                      </p:cBhvr>
                                    </p:animEffect>
                                  </p:childTnLst>
                                </p:cTn>
                              </p:par>
                              <p:par>
                                <p:cTn id="83" presetID="9" presetClass="emph" presetSubtype="0" grpId="1" nodeType="withEffect">
                                  <p:stCondLst>
                                    <p:cond delay="0"/>
                                  </p:stCondLst>
                                  <p:childTnLst>
                                    <p:set>
                                      <p:cBhvr>
                                        <p:cTn id="84" dur="indefinite"/>
                                        <p:tgtEl>
                                          <p:spTgt spid="15"/>
                                        </p:tgtEl>
                                        <p:attrNameLst>
                                          <p:attrName>style.opacity</p:attrName>
                                        </p:attrNameLst>
                                      </p:cBhvr>
                                      <p:to>
                                        <p:strVal val="0.25"/>
                                      </p:to>
                                    </p:set>
                                    <p:animEffect filter="image" prLst="opacity: 0.25">
                                      <p:cBhvr rctx="IE">
                                        <p:cTn id="85" dur="indefinite"/>
                                        <p:tgtEl>
                                          <p:spTgt spid="15"/>
                                        </p:tgtEl>
                                      </p:cBhvr>
                                    </p:animEffect>
                                  </p:childTnLst>
                                </p:cTn>
                              </p:par>
                              <p:par>
                                <p:cTn id="86" presetID="9" presetClass="emph" presetSubtype="0" grpId="1" nodeType="withEffect">
                                  <p:stCondLst>
                                    <p:cond delay="0"/>
                                  </p:stCondLst>
                                  <p:childTnLst>
                                    <p:set>
                                      <p:cBhvr>
                                        <p:cTn id="87" dur="indefinite"/>
                                        <p:tgtEl>
                                          <p:spTgt spid="37"/>
                                        </p:tgtEl>
                                        <p:attrNameLst>
                                          <p:attrName>style.opacity</p:attrName>
                                        </p:attrNameLst>
                                      </p:cBhvr>
                                      <p:to>
                                        <p:strVal val="0.25"/>
                                      </p:to>
                                    </p:set>
                                    <p:animEffect filter="image" prLst="opacity: 0.25">
                                      <p:cBhvr rctx="IE">
                                        <p:cTn id="88" dur="indefinite"/>
                                        <p:tgtEl>
                                          <p:spTgt spid="37"/>
                                        </p:tgtEl>
                                      </p:cBhvr>
                                    </p:animEffect>
                                  </p:childTnLst>
                                </p:cTn>
                              </p:par>
                              <p:par>
                                <p:cTn id="89" presetID="9" presetClass="emph" presetSubtype="0" nodeType="withEffect">
                                  <p:stCondLst>
                                    <p:cond delay="0"/>
                                  </p:stCondLst>
                                  <p:childTnLst>
                                    <p:set>
                                      <p:cBhvr>
                                        <p:cTn id="90" dur="indefinite"/>
                                        <p:tgtEl>
                                          <p:spTgt spid="18"/>
                                        </p:tgtEl>
                                        <p:attrNameLst>
                                          <p:attrName>style.opacity</p:attrName>
                                        </p:attrNameLst>
                                      </p:cBhvr>
                                      <p:to>
                                        <p:strVal val="0.25"/>
                                      </p:to>
                                    </p:set>
                                    <p:animEffect filter="image" prLst="opacity: 0.25">
                                      <p:cBhvr rctx="IE">
                                        <p:cTn id="91" dur="indefinite"/>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0" grpId="1"/>
      <p:bldP spid="11" grpId="0"/>
      <p:bldP spid="11" grpId="1"/>
      <p:bldP spid="12" grpId="0"/>
      <p:bldP spid="12" grpId="1"/>
      <p:bldP spid="13" grpId="0" animBg="1"/>
      <p:bldP spid="13" grpId="1" animBg="1"/>
      <p:bldP spid="14" grpId="0" animBg="1"/>
      <p:bldP spid="14" grpId="1" animBg="1"/>
      <p:bldP spid="15" grpId="0" animBg="1"/>
      <p:bldP spid="15" grpId="1" animBg="1"/>
      <p:bldP spid="16" grpId="0" animBg="1"/>
      <p:bldP spid="29" grpId="0" animBg="1"/>
      <p:bldP spid="29" grpId="1" animBg="1"/>
      <p:bldP spid="30" grpId="0" animBg="1"/>
      <p:bldP spid="30" grpId="1" animBg="1"/>
      <p:bldP spid="31" grpId="0" animBg="1"/>
      <p:bldP spid="34" grpId="0" animBg="1"/>
      <p:bldP spid="37" grpId="0" animBg="1"/>
      <p:bldP spid="37" grpId="1" animBg="1"/>
    </p:bldLst>
  </p:timing>
</p:sld>
</file>

<file path=ppt/theme/theme1.xml><?xml version="1.0" encoding="utf-8"?>
<a:theme xmlns:a="http://schemas.openxmlformats.org/drawingml/2006/main" name="5-50002_Ignite_Breakout_Template">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2919AEDD-0101-441B-B6AF-1CDAE3B8CD78}"/>
    </a:ext>
  </a:extLst>
</a:theme>
</file>

<file path=ppt/theme/theme2.xml><?xml version="1.0" encoding="utf-8"?>
<a:theme xmlns:a="http://schemas.openxmlformats.org/drawingml/2006/main" name="WHITE TEMPLATE">
  <a:themeElements>
    <a:clrScheme name="BT - Blue - White back, lime">
      <a:dk1>
        <a:srgbClr val="353535"/>
      </a:dk1>
      <a:lt1>
        <a:srgbClr val="FFFFFF"/>
      </a:lt1>
      <a:dk2>
        <a:srgbClr val="0078D7"/>
      </a:dk2>
      <a:lt2>
        <a:srgbClr val="E6E6E6"/>
      </a:lt2>
      <a:accent1>
        <a:srgbClr val="0078D7"/>
      </a:accent1>
      <a:accent2>
        <a:srgbClr val="002050"/>
      </a:accent2>
      <a:accent3>
        <a:srgbClr val="00BCF2"/>
      </a:accent3>
      <a:accent4>
        <a:srgbClr val="BAD80A"/>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7.potx" id="{725B5D73-4D5F-4FEE-B451-E9B9F7D76543}" vid="{8959B2E1-744C-4CF0-BE0B-85DCEAFAAA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T - Blue - White back, lime">
    <a:dk1>
      <a:srgbClr val="353535"/>
    </a:dk1>
    <a:lt1>
      <a:srgbClr val="FFFFFF"/>
    </a:lt1>
    <a:dk2>
      <a:srgbClr val="0078D7"/>
    </a:dk2>
    <a:lt2>
      <a:srgbClr val="E6E6E6"/>
    </a:lt2>
    <a:accent1>
      <a:srgbClr val="0078D7"/>
    </a:accent1>
    <a:accent2>
      <a:srgbClr val="002050"/>
    </a:accent2>
    <a:accent3>
      <a:srgbClr val="00BCF2"/>
    </a:accent3>
    <a:accent4>
      <a:srgbClr val="BAD80A"/>
    </a:accent4>
    <a:accent5>
      <a:srgbClr val="737373"/>
    </a:accent5>
    <a:accent6>
      <a:srgbClr val="E6E6E6"/>
    </a:accent6>
    <a:hlink>
      <a:srgbClr val="0078D7"/>
    </a:hlink>
    <a:folHlink>
      <a:srgbClr val="0078D7"/>
    </a:folHlink>
  </a:clrScheme>
</a:themeOverride>
</file>

<file path=ppt/theme/themeOverride2.xml><?xml version="1.0" encoding="utf-8"?>
<a:themeOverride xmlns:a="http://schemas.openxmlformats.org/drawingml/2006/main">
  <a:clrScheme name="BT - Blue - White back, lime">
    <a:dk1>
      <a:srgbClr val="353535"/>
    </a:dk1>
    <a:lt1>
      <a:srgbClr val="FFFFFF"/>
    </a:lt1>
    <a:dk2>
      <a:srgbClr val="0078D7"/>
    </a:dk2>
    <a:lt2>
      <a:srgbClr val="E6E6E6"/>
    </a:lt2>
    <a:accent1>
      <a:srgbClr val="0078D7"/>
    </a:accent1>
    <a:accent2>
      <a:srgbClr val="002050"/>
    </a:accent2>
    <a:accent3>
      <a:srgbClr val="00BCF2"/>
    </a:accent3>
    <a:accent4>
      <a:srgbClr val="BAD80A"/>
    </a:accent4>
    <a:accent5>
      <a:srgbClr val="737373"/>
    </a:accent5>
    <a:accent6>
      <a:srgbClr val="E6E6E6"/>
    </a:accent6>
    <a:hlink>
      <a:srgbClr val="0078D7"/>
    </a:hlink>
    <a:folHlink>
      <a:srgbClr val="0078D7"/>
    </a:folHlink>
  </a:clrScheme>
</a:themeOverride>
</file>

<file path=ppt/theme/themeOverride3.xml><?xml version="1.0" encoding="utf-8"?>
<a:themeOverride xmlns:a="http://schemas.openxmlformats.org/drawingml/2006/main">
  <a:clrScheme name="BT - Blue - White back, lime">
    <a:dk1>
      <a:srgbClr val="353535"/>
    </a:dk1>
    <a:lt1>
      <a:srgbClr val="FFFFFF"/>
    </a:lt1>
    <a:dk2>
      <a:srgbClr val="0078D7"/>
    </a:dk2>
    <a:lt2>
      <a:srgbClr val="E6E6E6"/>
    </a:lt2>
    <a:accent1>
      <a:srgbClr val="0078D7"/>
    </a:accent1>
    <a:accent2>
      <a:srgbClr val="002050"/>
    </a:accent2>
    <a:accent3>
      <a:srgbClr val="00BCF2"/>
    </a:accent3>
    <a:accent4>
      <a:srgbClr val="BAD80A"/>
    </a:accent4>
    <a:accent5>
      <a:srgbClr val="737373"/>
    </a:accent5>
    <a:accent6>
      <a:srgbClr val="E6E6E6"/>
    </a:accent6>
    <a:hlink>
      <a:srgbClr val="0078D7"/>
    </a:hlink>
    <a:folHlink>
      <a:srgbClr val="0078D7"/>
    </a:folHlink>
  </a:clrScheme>
</a:themeOverride>
</file>

<file path=ppt/theme/themeOverride4.xml><?xml version="1.0" encoding="utf-8"?>
<a:themeOverride xmlns:a="http://schemas.openxmlformats.org/drawingml/2006/main">
  <a:clrScheme name="BT - Blue - White back, lime">
    <a:dk1>
      <a:srgbClr val="353535"/>
    </a:dk1>
    <a:lt1>
      <a:srgbClr val="FFFFFF"/>
    </a:lt1>
    <a:dk2>
      <a:srgbClr val="0078D7"/>
    </a:dk2>
    <a:lt2>
      <a:srgbClr val="E6E6E6"/>
    </a:lt2>
    <a:accent1>
      <a:srgbClr val="0078D7"/>
    </a:accent1>
    <a:accent2>
      <a:srgbClr val="002050"/>
    </a:accent2>
    <a:accent3>
      <a:srgbClr val="00BCF2"/>
    </a:accent3>
    <a:accent4>
      <a:srgbClr val="BAD80A"/>
    </a:accent4>
    <a:accent5>
      <a:srgbClr val="737373"/>
    </a:accent5>
    <a:accent6>
      <a:srgbClr val="E6E6E6"/>
    </a:accent6>
    <a:hlink>
      <a:srgbClr val="0078D7"/>
    </a:hlink>
    <a:folHlink>
      <a:srgbClr val="0078D7"/>
    </a:folHlink>
  </a:clr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7">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789BB6A-4F69-42DE-B1D9-B0E2B366FA33}">
  <we:reference id="wa104178141" version="3.10.0.52" store="en-US" storeType="OMEX"/>
  <we:alternateReferences>
    <we:reference id="wa104178141" version="3.10.0.52"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7728</TotalTime>
  <Words>2101</Words>
  <Application>Microsoft Office PowerPoint</Application>
  <PresentationFormat>Widescreen</PresentationFormat>
  <Paragraphs>355</Paragraphs>
  <Slides>44</Slides>
  <Notes>25</Notes>
  <HiddenSlides>20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44</vt:i4>
      </vt:variant>
    </vt:vector>
  </HeadingPairs>
  <TitlesOfParts>
    <vt:vector size="60" baseType="lpstr">
      <vt:lpstr>Arial</vt:lpstr>
      <vt:lpstr>Calibri</vt:lpstr>
      <vt:lpstr>Consolas</vt:lpstr>
      <vt:lpstr>Lucida Grande</vt:lpstr>
      <vt:lpstr>Segoe Pro</vt:lpstr>
      <vt:lpstr>Segoe Pro SemiLight</vt:lpstr>
      <vt:lpstr>Segoe UI</vt:lpstr>
      <vt:lpstr>Segoe UI Black</vt:lpstr>
      <vt:lpstr>Segoe UI Light</vt:lpstr>
      <vt:lpstr>Segoe UI Light (Headings)</vt:lpstr>
      <vt:lpstr>Segoe UI Semibold</vt:lpstr>
      <vt:lpstr>Segoe UI Semilight</vt:lpstr>
      <vt:lpstr>Times New Roman</vt:lpstr>
      <vt:lpstr>Wingdings</vt:lpstr>
      <vt:lpstr>5-50002_Ignite_Breakout_Template</vt:lpstr>
      <vt:lpstr>WHITE TEMPLATE</vt:lpstr>
      <vt:lpstr> A Journey Through Azure Serverless Series Azure's Integration Platform: Building Serverless Applications    13 April, 11am CEST</vt:lpstr>
      <vt:lpstr>Our Code of Conduct </vt:lpstr>
      <vt:lpstr>Speaker info</vt:lpstr>
      <vt:lpstr>About the series </vt:lpstr>
      <vt:lpstr>Azure's Integration Platform: Building Serverless Applications</vt:lpstr>
      <vt:lpstr>Eldert Grootenboer</vt:lpstr>
      <vt:lpstr>Azure Integration Services</vt:lpstr>
      <vt:lpstr>Integration scenarios</vt:lpstr>
      <vt:lpstr>Integration challenges</vt:lpstr>
      <vt:lpstr>Integration Platform as a Service</vt:lpstr>
      <vt:lpstr>PowerPoint Presentation</vt:lpstr>
      <vt:lpstr>PowerPoint Presentation</vt:lpstr>
      <vt:lpstr>PowerPoint Presentation</vt:lpstr>
      <vt:lpstr>How they work together</vt:lpstr>
      <vt:lpstr>API Management</vt:lpstr>
      <vt:lpstr>Logic Apps</vt:lpstr>
      <vt:lpstr>Service Bus</vt:lpstr>
      <vt:lpstr>Event Grid</vt:lpstr>
      <vt:lpstr>Better Together</vt:lpstr>
      <vt:lpstr>Demo – Onboarding Process</vt:lpstr>
      <vt:lpstr>APIs</vt:lpstr>
      <vt:lpstr>Solving our API strategy challenges</vt:lpstr>
      <vt:lpstr>API Management</vt:lpstr>
      <vt:lpstr>Smarter services with policies</vt:lpstr>
      <vt:lpstr>Workflows</vt:lpstr>
      <vt:lpstr>Logic Apps</vt:lpstr>
      <vt:lpstr>Connected</vt:lpstr>
      <vt:lpstr>Custom Connectors </vt:lpstr>
      <vt:lpstr>Messages</vt:lpstr>
      <vt:lpstr>Enterprise Messaging as a Service</vt:lpstr>
      <vt:lpstr>Features of Service Bus</vt:lpstr>
      <vt:lpstr>Topics &amp; Subscriptions</vt:lpstr>
      <vt:lpstr>Events</vt:lpstr>
      <vt:lpstr>What is an event?</vt:lpstr>
      <vt:lpstr>Azure Event Grid</vt:lpstr>
      <vt:lpstr>Advanced Filters</vt:lpstr>
      <vt:lpstr>Bringing it all Together</vt:lpstr>
      <vt:lpstr>Better Together</vt:lpstr>
      <vt:lpstr>Demo – Onboarding Process</vt:lpstr>
      <vt:lpstr>Almost done…</vt:lpstr>
      <vt:lpstr>Key Takeaways </vt:lpstr>
      <vt:lpstr>For more learning on this topic, visit Learn TV on https://aka.ms/CreateServerlessApps-12 https://aka.ms/AzureSynapseAnalytics-12 https://aka.ms/BuildDataAnalytics-12 https://aka.ms/ArchitectMessageBroker-12   </vt:lpstr>
      <vt:lpstr>Join our community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Azure’s Cloud Platform Building serverless applications</dc:title>
  <dc:creator>Eldert Grootenboer</dc:creator>
  <cp:lastModifiedBy>Eldert Grootenboer</cp:lastModifiedBy>
  <cp:revision>1</cp:revision>
  <dcterms:created xsi:type="dcterms:W3CDTF">2020-06-03T10:57:38Z</dcterms:created>
  <dcterms:modified xsi:type="dcterms:W3CDTF">2021-04-14T09:01:34Z</dcterms:modified>
</cp:coreProperties>
</file>